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/>
    <p:restoredTop sz="94719"/>
  </p:normalViewPr>
  <p:slideViewPr>
    <p:cSldViewPr snapToGrid="0">
      <p:cViewPr>
        <p:scale>
          <a:sx n="197" d="100"/>
          <a:sy n="197" d="100"/>
        </p:scale>
        <p:origin x="-1184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84995" y="2367739"/>
            <a:ext cx="1334489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446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32939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7766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18841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2333" y="1472092"/>
            <a:ext cx="343492" cy="1642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0.5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2243" y="13118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6991758" y="1049739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endCxn id="197" idx="2"/>
          </p:cNvCxnSpPr>
          <p:nvPr/>
        </p:nvCxnSpPr>
        <p:spPr>
          <a:xfrm flipH="1" flipV="1">
            <a:off x="7339770" y="1265183"/>
            <a:ext cx="4044" cy="20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5946EBD-B676-F478-F49F-FB83B4E8445C}"/>
              </a:ext>
            </a:extLst>
          </p:cNvPr>
          <p:cNvSpPr txBox="1"/>
          <p:nvPr/>
        </p:nvSpPr>
        <p:spPr>
          <a:xfrm>
            <a:off x="4713044" y="128062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distribution</a:t>
            </a:r>
            <a:r>
              <a:rPr lang="zh-CN" altLang="en-US" sz="1000" dirty="0"/>
              <a:t> </a:t>
            </a:r>
            <a:r>
              <a:rPr lang="en-US" altLang="zh-CN" sz="1000" dirty="0"/>
              <a:t>over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 algn="ctr"/>
            <a:r>
              <a:rPr lang="en-US" altLang="zh-CN" sz="1000" dirty="0"/>
              <a:t>exception</a:t>
            </a:r>
            <a:r>
              <a:rPr lang="zh-CN" altLang="en-US" sz="1000" dirty="0"/>
              <a:t> </a:t>
            </a:r>
            <a:r>
              <a:rPr lang="en-US" altLang="zh-CN" sz="1000" dirty="0"/>
              <a:t>types</a:t>
            </a:r>
            <a:endParaRPr lang="en-US" sz="10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BB256-2171-2228-7579-9ED817C4CEC6}"/>
              </a:ext>
            </a:extLst>
          </p:cNvPr>
          <p:cNvSpPr txBox="1"/>
          <p:nvPr/>
        </p:nvSpPr>
        <p:spPr>
          <a:xfrm>
            <a:off x="8190866" y="2087290"/>
            <a:ext cx="1334489" cy="553998"/>
          </a:xfrm>
          <a:prstGeom prst="wedgeRectCallout">
            <a:avLst/>
          </a:prstGeom>
          <a:solidFill>
            <a:srgbClr val="A8A8A8"/>
          </a:solidFill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34489"/>
                      <a:gd name="connsiteY0" fmla="*/ 0 h 553998"/>
                      <a:gd name="connsiteX1" fmla="*/ 222415 w 1334489"/>
                      <a:gd name="connsiteY1" fmla="*/ 0 h 553998"/>
                      <a:gd name="connsiteX2" fmla="*/ 222415 w 1334489"/>
                      <a:gd name="connsiteY2" fmla="*/ 0 h 553998"/>
                      <a:gd name="connsiteX3" fmla="*/ 556037 w 1334489"/>
                      <a:gd name="connsiteY3" fmla="*/ 0 h 553998"/>
                      <a:gd name="connsiteX4" fmla="*/ 960832 w 1334489"/>
                      <a:gd name="connsiteY4" fmla="*/ 0 h 553998"/>
                      <a:gd name="connsiteX5" fmla="*/ 1334489 w 1334489"/>
                      <a:gd name="connsiteY5" fmla="*/ 0 h 553998"/>
                      <a:gd name="connsiteX6" fmla="*/ 1334489 w 1334489"/>
                      <a:gd name="connsiteY6" fmla="*/ 323166 h 553998"/>
                      <a:gd name="connsiteX7" fmla="*/ 1334489 w 1334489"/>
                      <a:gd name="connsiteY7" fmla="*/ 323166 h 553998"/>
                      <a:gd name="connsiteX8" fmla="*/ 1334489 w 1334489"/>
                      <a:gd name="connsiteY8" fmla="*/ 461665 h 553998"/>
                      <a:gd name="connsiteX9" fmla="*/ 1334489 w 1334489"/>
                      <a:gd name="connsiteY9" fmla="*/ 553998 h 553998"/>
                      <a:gd name="connsiteX10" fmla="*/ 945263 w 1334489"/>
                      <a:gd name="connsiteY10" fmla="*/ 553998 h 553998"/>
                      <a:gd name="connsiteX11" fmla="*/ 556037 w 1334489"/>
                      <a:gd name="connsiteY11" fmla="*/ 553998 h 553998"/>
                      <a:gd name="connsiteX12" fmla="*/ 389230 w 1334489"/>
                      <a:gd name="connsiteY12" fmla="*/ 623248 h 553998"/>
                      <a:gd name="connsiteX13" fmla="*/ 222415 w 1334489"/>
                      <a:gd name="connsiteY13" fmla="*/ 553998 h 553998"/>
                      <a:gd name="connsiteX14" fmla="*/ 0 w 1334489"/>
                      <a:gd name="connsiteY14" fmla="*/ 553998 h 553998"/>
                      <a:gd name="connsiteX15" fmla="*/ 0 w 1334489"/>
                      <a:gd name="connsiteY15" fmla="*/ 461665 h 553998"/>
                      <a:gd name="connsiteX16" fmla="*/ 0 w 1334489"/>
                      <a:gd name="connsiteY16" fmla="*/ 323166 h 553998"/>
                      <a:gd name="connsiteX17" fmla="*/ 0 w 1334489"/>
                      <a:gd name="connsiteY17" fmla="*/ 323166 h 553998"/>
                      <a:gd name="connsiteX18" fmla="*/ 0 w 1334489"/>
                      <a:gd name="connsiteY18" fmla="*/ 0 h 553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334489" h="553998" extrusionOk="0">
                        <a:moveTo>
                          <a:pt x="0" y="0"/>
                        </a:moveTo>
                        <a:cubicBezTo>
                          <a:pt x="93004" y="-12631"/>
                          <a:pt x="163668" y="2001"/>
                          <a:pt x="222415" y="0"/>
                        </a:cubicBezTo>
                        <a:lnTo>
                          <a:pt x="222415" y="0"/>
                        </a:lnTo>
                        <a:cubicBezTo>
                          <a:pt x="351234" y="-9434"/>
                          <a:pt x="469498" y="30974"/>
                          <a:pt x="556037" y="0"/>
                        </a:cubicBezTo>
                        <a:cubicBezTo>
                          <a:pt x="656433" y="-11521"/>
                          <a:pt x="761572" y="35048"/>
                          <a:pt x="960832" y="0"/>
                        </a:cubicBezTo>
                        <a:cubicBezTo>
                          <a:pt x="1160093" y="-35048"/>
                          <a:pt x="1253471" y="41796"/>
                          <a:pt x="1334489" y="0"/>
                        </a:cubicBezTo>
                        <a:cubicBezTo>
                          <a:pt x="1359534" y="93467"/>
                          <a:pt x="1308148" y="186430"/>
                          <a:pt x="1334489" y="323166"/>
                        </a:cubicBezTo>
                        <a:lnTo>
                          <a:pt x="1334489" y="323166"/>
                        </a:lnTo>
                        <a:cubicBezTo>
                          <a:pt x="1334649" y="386985"/>
                          <a:pt x="1318926" y="396771"/>
                          <a:pt x="1334489" y="461665"/>
                        </a:cubicBezTo>
                        <a:cubicBezTo>
                          <a:pt x="1340940" y="505007"/>
                          <a:pt x="1330798" y="523243"/>
                          <a:pt x="1334489" y="553998"/>
                        </a:cubicBezTo>
                        <a:cubicBezTo>
                          <a:pt x="1250183" y="565748"/>
                          <a:pt x="1061390" y="534568"/>
                          <a:pt x="945263" y="553998"/>
                        </a:cubicBezTo>
                        <a:cubicBezTo>
                          <a:pt x="829136" y="573428"/>
                          <a:pt x="705371" y="538193"/>
                          <a:pt x="556037" y="553998"/>
                        </a:cubicBezTo>
                        <a:cubicBezTo>
                          <a:pt x="503506" y="575896"/>
                          <a:pt x="460142" y="582171"/>
                          <a:pt x="389230" y="623248"/>
                        </a:cubicBezTo>
                        <a:cubicBezTo>
                          <a:pt x="307248" y="610925"/>
                          <a:pt x="257033" y="567633"/>
                          <a:pt x="222415" y="553998"/>
                        </a:cubicBezTo>
                        <a:cubicBezTo>
                          <a:pt x="177885" y="555227"/>
                          <a:pt x="53983" y="527823"/>
                          <a:pt x="0" y="553998"/>
                        </a:cubicBezTo>
                        <a:cubicBezTo>
                          <a:pt x="-9184" y="511161"/>
                          <a:pt x="7421" y="484730"/>
                          <a:pt x="0" y="461665"/>
                        </a:cubicBezTo>
                        <a:cubicBezTo>
                          <a:pt x="-4861" y="403268"/>
                          <a:pt x="2088" y="365844"/>
                          <a:pt x="0" y="323166"/>
                        </a:cubicBezTo>
                        <a:lnTo>
                          <a:pt x="0" y="323166"/>
                        </a:lnTo>
                        <a:cubicBezTo>
                          <a:pt x="-28918" y="234945"/>
                          <a:pt x="29638" y="1127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During prediction, the predicted label comes from </a:t>
            </a:r>
            <a:r>
              <a:rPr lang="en-US" sz="1000" dirty="0" err="1">
                <a:solidFill>
                  <a:schemeClr val="tx1"/>
                </a:solidFill>
              </a:rPr>
              <a:t>XState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393C03-0218-1974-B8A9-C5DDF446B8C9}"/>
              </a:ext>
            </a:extLst>
          </p:cNvPr>
          <p:cNvSpPr txBox="1"/>
          <p:nvPr/>
        </p:nvSpPr>
        <p:spPr>
          <a:xfrm>
            <a:off x="6135789" y="1310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369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12</cp:revision>
  <dcterms:created xsi:type="dcterms:W3CDTF">2023-06-15T04:11:04Z</dcterms:created>
  <dcterms:modified xsi:type="dcterms:W3CDTF">2023-06-19T20:03:26Z</dcterms:modified>
</cp:coreProperties>
</file>