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67" r:id="rId5"/>
    <p:sldId id="265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FF9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0"/>
    <p:restoredTop sz="94719"/>
  </p:normalViewPr>
  <p:slideViewPr>
    <p:cSldViewPr snapToGrid="0">
      <p:cViewPr>
        <p:scale>
          <a:sx n="171" d="100"/>
          <a:sy n="171" d="100"/>
        </p:scale>
        <p:origin x="-48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FFNN + </a:t>
            </a:r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8B71-EA7A-D74E-ABC2-7275DC04B3E1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53439-BD10-9227-55B8-6963938F2C5B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5A58C-8B72-F269-7D6A-3DCCB44E1C2B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F34D-8649-ECE9-FFFC-88990FBBA207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6F20-460D-70AB-707C-E6D03799C735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F78F5-F84E-6495-E425-033F31BCA04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EA9FD7-FBB1-43E7-4A28-C81BED7E497C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5407A-D0AC-19F2-5B7D-9665243479D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B7A08-C065-BB0C-358D-49F849746AF6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CCFD-85FE-4AFC-3884-5769901A5B5D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75705-9F4D-7BC0-9683-2C8537893A88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05A6E-12F6-9F6B-0D02-0896C36ECBFD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DDBA7-9CBE-ED89-1DA7-E9BD82B28A67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7D142-1A3C-4269-FB33-AA62A320A11B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60435-C4AF-6E46-50A4-7F7C0D4FC27D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790E6-8BF4-EDA6-0EB6-FB29B69371E1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D64A-C6B4-A5B0-1F2C-2B13E4809F87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2488A2-3B8C-AD31-BDDA-F274A9BE017E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69DCD-9641-CF90-3AC1-C9CC557F00A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21BD6-AD8A-EDF1-CD65-1D246FF787DA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E3DFE-86CF-CE5F-5E82-54CA31E8DD1C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75A6D-5313-851B-908B-7A1547B2A989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B8E82-495F-149C-AB1E-49712B036A69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8B1417-95BF-BA59-8A6A-3D359912857D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952C9-1716-FFD2-C3B4-50120CE6E097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D6C15-EA90-BE9B-C71D-D6A3DFA40921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35EB2-A830-A5A7-D4B0-1E2005F99E3E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DE3B1-1483-A9D7-FE41-B620254EEAEB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C8A72-083E-385B-48DE-7AAAB042AB32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BBA53-493C-D5F7-BC7D-6ADEF81EB3E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C4B43-017F-9CAF-4E4C-358F089BE4FB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8342DE-2F43-6120-6391-6D71D68F68B5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07AD9-A5B6-E427-A809-06C2FC183677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ABB906-712A-EB7E-E2B1-C4C3D0AC8924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97ECF-0675-4E43-49B9-5E6E2883BF8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3E3F5-B618-21AC-F2EF-E2C078A0F11E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CA6DEB-0EED-3EC1-ACD4-DB53B344FD11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6A0D9-79E0-1574-1516-ED3F4D77224C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7A9684-AB53-F342-FDB5-69C130AA3677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CA730C-C11A-1CDE-96FB-684122A50A97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5E7D5-96D4-3D3B-E7F3-250F8D0435D6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334B86-D564-35FD-4D74-5013D0C833E3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87164D-A498-F351-B838-715E9E77737F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66850E-960A-3754-D814-06B944B1443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F0D479-BE90-FDAC-5134-4049A37F333E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02E7C4-B177-62E4-86B9-DBF6FBC21179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A1621-1D37-98ED-37AB-D30AFFFF9FF8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8E51B-BE47-9363-D710-D23FF1064B7F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9A1FC-59D4-D53B-27CA-87BEC291B2E3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2907F1-3084-645E-4247-9F96345CD8B2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60C88-ACDA-6F66-467C-FF140C0C1C41}"/>
              </a:ext>
            </a:extLst>
          </p:cNvPr>
          <p:cNvCxnSpPr>
            <a:cxnSpLocks/>
            <a:stCxn id="35" idx="4"/>
            <a:endCxn id="44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677266-4541-6B47-A8D1-7E8AC112534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5A4B2-920B-B033-56B5-D5068293B69B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D4BB10-66E4-D306-5B2F-527A11948A2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702C4F-955D-92EB-9567-ADDE840EE83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7007-4906-4A3A-F0DB-613E4FD00040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AFC7A-7F77-B0BD-E7FC-4AB021624669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BD7AC-2128-2995-0820-D3427B83C01C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FE939-9704-75E5-3807-AD77C26DEE90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3AB5C-1FF1-6F5B-ABF9-256A4BD29B8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5D6A49-779B-F889-2E82-65B345AFC51D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75974-092D-53D1-7BD0-6B2CB29CE427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55C84B-B455-0DC3-DFED-081F952139E2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FF92-7A94-91CA-0959-174E92F28076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6FAB9-5431-5F37-E1BF-CEACC926ADC7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098BEB-0000-89B9-59E5-510AE4864A2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52A4D-423D-9D16-DB11-7553A35AB68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621A5C-9C75-C5D1-06E0-AA51D0DD67F1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7CC0-B68B-CC28-1318-2C54ACA64236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5B88FD-690B-3EA1-0113-B8038F9477DB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F882B-7EAA-0E94-637E-AB23F3345BD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9F750-BA9E-B055-A897-014EBC0555A2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1B6F-8023-96C7-F05E-E5AF9FE52988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2EB243-9BB8-DF6B-C7DC-2E596982C290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9857E3-9D94-131D-1B7E-90523311BD35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8BE5D-B1C4-B4D9-EBE4-111A6DBF87A0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8BA1D5-E87E-612B-0B50-B69EEB272E48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78BB44-120A-4F78-7A85-A0A429FDBCA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96F4A-9B57-EA4F-D7AC-12766764D7D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7958DE-2917-FBAA-A746-20980E8452E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C634F9-08F5-7DC5-FF18-9A829988D6C3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477457-9389-8EF4-8AB1-126876103E7E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841504-1F85-B9BC-3539-AF39E04406FE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423722-EC19-124C-2E9E-B8C4CCAB4F08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CBA6FA-0B4C-F944-704A-7E8AD680EF14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D5D78-5720-48E4-79C7-48E83DCCE3A0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AD80DE-A122-DF40-6520-CFA1BEE4211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7D7DC1-B378-31A6-37B5-1E35A61EBD77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64639-A427-5779-C85D-97415D4FF71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15BBCD-8BAF-B372-0FE5-3723B80AA5B1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F0F5C3-8555-4272-1F06-639F3DF01CEF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D8C0FB-9752-F3C8-DD31-449FC01A6F2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8554A8-2759-E517-A0CD-7DE65108567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A69E3D-1B42-A06C-F55C-C0EDEEE88D83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F0C7D6-039C-5041-D2F7-76094406719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A52BAFA-FFD1-F26A-13E6-6BEA27A56CAC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8B39F29-BBDA-896C-479B-21CA529FD740}"/>
              </a:ext>
            </a:extLst>
          </p:cNvPr>
          <p:cNvSpPr/>
          <p:nvPr/>
        </p:nvSpPr>
        <p:spPr>
          <a:xfrm>
            <a:off x="467686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916B2F-F94D-CF40-5F4E-ECC3EDD5C2C0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96607-44EC-B141-B030-B4FDBB276D5B}"/>
              </a:ext>
            </a:extLst>
          </p:cNvPr>
          <p:cNvCxnSpPr/>
          <p:nvPr/>
        </p:nvCxnSpPr>
        <p:spPr>
          <a:xfrm flipV="1">
            <a:off x="253675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4ABB16-D537-ED5C-3991-789C90B2ADF8}"/>
              </a:ext>
            </a:extLst>
          </p:cNvPr>
          <p:cNvCxnSpPr/>
          <p:nvPr/>
        </p:nvCxnSpPr>
        <p:spPr>
          <a:xfrm flipV="1">
            <a:off x="280157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B85E57-D9C1-0F8D-E794-76E63E3E9624}"/>
              </a:ext>
            </a:extLst>
          </p:cNvPr>
          <p:cNvCxnSpPr/>
          <p:nvPr/>
        </p:nvCxnSpPr>
        <p:spPr>
          <a:xfrm flipV="1">
            <a:off x="306640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0CE49B-451A-A37F-AC19-79E6D1B277F7}"/>
              </a:ext>
            </a:extLst>
          </p:cNvPr>
          <p:cNvCxnSpPr/>
          <p:nvPr/>
        </p:nvCxnSpPr>
        <p:spPr>
          <a:xfrm flipV="1">
            <a:off x="333122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D4B65F-E8ED-CE23-6833-B0AFAABE4540}"/>
              </a:ext>
            </a:extLst>
          </p:cNvPr>
          <p:cNvCxnSpPr/>
          <p:nvPr/>
        </p:nvCxnSpPr>
        <p:spPr>
          <a:xfrm flipV="1">
            <a:off x="359605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40FA51-0A0B-ACE8-94DE-B9215542653F}"/>
              </a:ext>
            </a:extLst>
          </p:cNvPr>
          <p:cNvCxnSpPr/>
          <p:nvPr/>
        </p:nvCxnSpPr>
        <p:spPr>
          <a:xfrm flipV="1">
            <a:off x="386087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234F2E-8357-56EC-73CE-3B29FB4DEF2E}"/>
              </a:ext>
            </a:extLst>
          </p:cNvPr>
          <p:cNvCxnSpPr/>
          <p:nvPr/>
        </p:nvCxnSpPr>
        <p:spPr>
          <a:xfrm flipV="1">
            <a:off x="412569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C33D5C-5F8B-07B8-93D3-0E91879CA9B5}"/>
              </a:ext>
            </a:extLst>
          </p:cNvPr>
          <p:cNvCxnSpPr/>
          <p:nvPr/>
        </p:nvCxnSpPr>
        <p:spPr>
          <a:xfrm flipV="1">
            <a:off x="677393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947076-97D5-B109-F8D2-0040C1E18FE3}"/>
              </a:ext>
            </a:extLst>
          </p:cNvPr>
          <p:cNvCxnSpPr/>
          <p:nvPr/>
        </p:nvCxnSpPr>
        <p:spPr>
          <a:xfrm flipV="1">
            <a:off x="465534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F208AC0-4F4E-CB7F-3A9B-E4377BAECA6E}"/>
              </a:ext>
            </a:extLst>
          </p:cNvPr>
          <p:cNvCxnSpPr/>
          <p:nvPr/>
        </p:nvCxnSpPr>
        <p:spPr>
          <a:xfrm flipV="1">
            <a:off x="703876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6591DB-6013-7828-A8FF-618619481049}"/>
              </a:ext>
            </a:extLst>
          </p:cNvPr>
          <p:cNvCxnSpPr>
            <a:cxnSpLocks/>
          </p:cNvCxnSpPr>
          <p:nvPr/>
        </p:nvCxnSpPr>
        <p:spPr>
          <a:xfrm flipV="1">
            <a:off x="518499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D1F4-7FC4-B810-769A-F2F474333D8A}"/>
              </a:ext>
            </a:extLst>
          </p:cNvPr>
          <p:cNvCxnSpPr/>
          <p:nvPr/>
        </p:nvCxnSpPr>
        <p:spPr>
          <a:xfrm flipV="1">
            <a:off x="544981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E415EB-3507-8CE3-0421-B42D60587E6A}"/>
              </a:ext>
            </a:extLst>
          </p:cNvPr>
          <p:cNvCxnSpPr/>
          <p:nvPr/>
        </p:nvCxnSpPr>
        <p:spPr>
          <a:xfrm flipV="1">
            <a:off x="571464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6EE7C1-61F0-1F5D-D915-D8072EEFD55D}"/>
              </a:ext>
            </a:extLst>
          </p:cNvPr>
          <p:cNvCxnSpPr/>
          <p:nvPr/>
        </p:nvCxnSpPr>
        <p:spPr>
          <a:xfrm flipV="1">
            <a:off x="597946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12180A-EB4C-A457-F79E-DB28B2CC1B63}"/>
              </a:ext>
            </a:extLst>
          </p:cNvPr>
          <p:cNvCxnSpPr/>
          <p:nvPr/>
        </p:nvCxnSpPr>
        <p:spPr>
          <a:xfrm flipV="1">
            <a:off x="624429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D2076E-9891-5C5F-4B00-4E06D9CCE38E}"/>
              </a:ext>
            </a:extLst>
          </p:cNvPr>
          <p:cNvCxnSpPr/>
          <p:nvPr/>
        </p:nvCxnSpPr>
        <p:spPr>
          <a:xfrm flipV="1">
            <a:off x="650911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113ED4-AB19-904A-0232-243533A193CA}"/>
              </a:ext>
            </a:extLst>
          </p:cNvPr>
          <p:cNvCxnSpPr/>
          <p:nvPr/>
        </p:nvCxnSpPr>
        <p:spPr>
          <a:xfrm flipV="1">
            <a:off x="439052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942B17D-FA67-8BBD-5075-70895C320E43}"/>
              </a:ext>
            </a:extLst>
          </p:cNvPr>
          <p:cNvCxnSpPr/>
          <p:nvPr/>
        </p:nvCxnSpPr>
        <p:spPr>
          <a:xfrm flipV="1">
            <a:off x="783323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8DCDCB-AEE3-A520-7221-3FBA5C448855}"/>
              </a:ext>
            </a:extLst>
          </p:cNvPr>
          <p:cNvCxnSpPr/>
          <p:nvPr/>
        </p:nvCxnSpPr>
        <p:spPr>
          <a:xfrm flipV="1">
            <a:off x="730358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B80757-B9A4-8EFD-81AD-9CD53B0A6832}"/>
              </a:ext>
            </a:extLst>
          </p:cNvPr>
          <p:cNvCxnSpPr/>
          <p:nvPr/>
        </p:nvCxnSpPr>
        <p:spPr>
          <a:xfrm flipV="1">
            <a:off x="756841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3F7690-1F9D-C564-F4D6-4017F0B3E12F}"/>
              </a:ext>
            </a:extLst>
          </p:cNvPr>
          <p:cNvCxnSpPr/>
          <p:nvPr/>
        </p:nvCxnSpPr>
        <p:spPr>
          <a:xfrm flipV="1">
            <a:off x="836288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9788B83-BCEC-B5F3-B607-5B80D461405E}"/>
              </a:ext>
            </a:extLst>
          </p:cNvPr>
          <p:cNvCxnSpPr/>
          <p:nvPr/>
        </p:nvCxnSpPr>
        <p:spPr>
          <a:xfrm flipV="1">
            <a:off x="862770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94E52E5-B581-34F5-BFA4-05B31E2A06E0}"/>
              </a:ext>
            </a:extLst>
          </p:cNvPr>
          <p:cNvCxnSpPr/>
          <p:nvPr/>
        </p:nvCxnSpPr>
        <p:spPr>
          <a:xfrm flipV="1">
            <a:off x="889253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86F7AC-4D2C-3BDF-A072-EFA4804FA20C}"/>
              </a:ext>
            </a:extLst>
          </p:cNvPr>
          <p:cNvCxnSpPr/>
          <p:nvPr/>
        </p:nvCxnSpPr>
        <p:spPr>
          <a:xfrm flipV="1">
            <a:off x="492017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30718-07EB-2B68-B802-0F2CA0007092}"/>
              </a:ext>
            </a:extLst>
          </p:cNvPr>
          <p:cNvCxnSpPr>
            <a:cxnSpLocks/>
          </p:cNvCxnSpPr>
          <p:nvPr/>
        </p:nvCxnSpPr>
        <p:spPr>
          <a:xfrm flipV="1">
            <a:off x="8101584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F9079C7-DFEC-4B07-8855-1FA05BBEC46B}"/>
              </a:ext>
            </a:extLst>
          </p:cNvPr>
          <p:cNvCxnSpPr>
            <a:cxnSpLocks/>
          </p:cNvCxnSpPr>
          <p:nvPr/>
        </p:nvCxnSpPr>
        <p:spPr>
          <a:xfrm flipV="1">
            <a:off x="915734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14CFF185-965D-A239-902F-5B18ED7BA192}"/>
              </a:ext>
            </a:extLst>
          </p:cNvPr>
          <p:cNvSpPr/>
          <p:nvPr/>
        </p:nvSpPr>
        <p:spPr>
          <a:xfrm>
            <a:off x="7589926" y="2027659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874E01F4-D5CC-D5B2-3382-D05B0C282201}"/>
              </a:ext>
            </a:extLst>
          </p:cNvPr>
          <p:cNvSpPr/>
          <p:nvPr/>
        </p:nvSpPr>
        <p:spPr>
          <a:xfrm>
            <a:off x="864921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68FC83-8B93-66D7-EB1A-FFCB95D5E8F4}"/>
              </a:ext>
            </a:extLst>
          </p:cNvPr>
          <p:cNvCxnSpPr>
            <a:cxnSpLocks/>
          </p:cNvCxnSpPr>
          <p:nvPr/>
        </p:nvCxnSpPr>
        <p:spPr>
          <a:xfrm flipV="1">
            <a:off x="4919472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F135E4-A501-370B-79D8-A7FCB6A267AA}"/>
              </a:ext>
            </a:extLst>
          </p:cNvPr>
          <p:cNvCxnSpPr>
            <a:cxnSpLocks/>
          </p:cNvCxnSpPr>
          <p:nvPr/>
        </p:nvCxnSpPr>
        <p:spPr>
          <a:xfrm flipV="1">
            <a:off x="518464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91904CD-6E00-5DA2-6983-A0DF2A70FA44}"/>
              </a:ext>
            </a:extLst>
          </p:cNvPr>
          <p:cNvCxnSpPr>
            <a:cxnSpLocks/>
          </p:cNvCxnSpPr>
          <p:nvPr/>
        </p:nvCxnSpPr>
        <p:spPr>
          <a:xfrm flipV="1">
            <a:off x="545896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77231A-D084-A310-F569-A1915EC664CF}"/>
              </a:ext>
            </a:extLst>
          </p:cNvPr>
          <p:cNvCxnSpPr>
            <a:cxnSpLocks/>
          </p:cNvCxnSpPr>
          <p:nvPr/>
        </p:nvCxnSpPr>
        <p:spPr>
          <a:xfrm flipV="1">
            <a:off x="783640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E9F7EA-631A-88BD-1274-17B36C514FAB}"/>
              </a:ext>
            </a:extLst>
          </p:cNvPr>
          <p:cNvCxnSpPr>
            <a:cxnSpLocks/>
          </p:cNvCxnSpPr>
          <p:nvPr/>
        </p:nvCxnSpPr>
        <p:spPr>
          <a:xfrm flipV="1">
            <a:off x="810158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37E529-ED90-01C0-4661-4721C40C3A5A}"/>
              </a:ext>
            </a:extLst>
          </p:cNvPr>
          <p:cNvCxnSpPr>
            <a:cxnSpLocks/>
          </p:cNvCxnSpPr>
          <p:nvPr/>
        </p:nvCxnSpPr>
        <p:spPr>
          <a:xfrm flipV="1">
            <a:off x="837590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6A7B68F-C131-2007-3531-BC5D61A65C87}"/>
              </a:ext>
            </a:extLst>
          </p:cNvPr>
          <p:cNvCxnSpPr>
            <a:cxnSpLocks/>
          </p:cNvCxnSpPr>
          <p:nvPr/>
        </p:nvCxnSpPr>
        <p:spPr>
          <a:xfrm flipV="1">
            <a:off x="8888498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D2F2961-3C45-3419-078D-84E6EBC4B2D7}"/>
              </a:ext>
            </a:extLst>
          </p:cNvPr>
          <p:cNvCxnSpPr>
            <a:cxnSpLocks/>
          </p:cNvCxnSpPr>
          <p:nvPr/>
        </p:nvCxnSpPr>
        <p:spPr>
          <a:xfrm flipV="1">
            <a:off x="915367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83B314-CB48-3019-4E7B-3BBB3C18697C}"/>
              </a:ext>
            </a:extLst>
          </p:cNvPr>
          <p:cNvCxnSpPr>
            <a:cxnSpLocks/>
          </p:cNvCxnSpPr>
          <p:nvPr/>
        </p:nvCxnSpPr>
        <p:spPr>
          <a:xfrm flipV="1">
            <a:off x="942799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2639C6-A380-944D-C734-712DC5E88B20}"/>
              </a:ext>
            </a:extLst>
          </p:cNvPr>
          <p:cNvSpPr txBox="1"/>
          <p:nvPr/>
        </p:nvSpPr>
        <p:spPr>
          <a:xfrm>
            <a:off x="4790848" y="155117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1E16F0-654A-4BCA-1688-7E02795D6107}"/>
              </a:ext>
            </a:extLst>
          </p:cNvPr>
          <p:cNvSpPr txBox="1"/>
          <p:nvPr/>
        </p:nvSpPr>
        <p:spPr>
          <a:xfrm>
            <a:off x="4961072" y="1551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DEA24-659C-38A1-C68F-12EA3CE2EEB2}"/>
              </a:ext>
            </a:extLst>
          </p:cNvPr>
          <p:cNvSpPr txBox="1"/>
          <p:nvPr/>
        </p:nvSpPr>
        <p:spPr>
          <a:xfrm>
            <a:off x="5315642" y="155117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6BC5F4-F920-2D49-0AA3-CB98FEBC5B28}"/>
              </a:ext>
            </a:extLst>
          </p:cNvPr>
          <p:cNvSpPr txBox="1"/>
          <p:nvPr/>
        </p:nvSpPr>
        <p:spPr>
          <a:xfrm>
            <a:off x="7704110" y="1551382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9F6ADFA-CD75-6AD1-C46D-F4BAE5190792}"/>
              </a:ext>
            </a:extLst>
          </p:cNvPr>
          <p:cNvSpPr txBox="1"/>
          <p:nvPr/>
        </p:nvSpPr>
        <p:spPr>
          <a:xfrm>
            <a:off x="7874334" y="15513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EBDA43-405B-945C-A7AD-50D1E1722DBE}"/>
              </a:ext>
            </a:extLst>
          </p:cNvPr>
          <p:cNvSpPr txBox="1"/>
          <p:nvPr/>
        </p:nvSpPr>
        <p:spPr>
          <a:xfrm>
            <a:off x="8228904" y="155138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577D39-A2C4-F0EC-44B8-423711B604B5}"/>
              </a:ext>
            </a:extLst>
          </p:cNvPr>
          <p:cNvSpPr txBox="1"/>
          <p:nvPr/>
        </p:nvSpPr>
        <p:spPr>
          <a:xfrm>
            <a:off x="8757872" y="153007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690CB-AEEA-510D-73A2-2A56765E2AC6}"/>
              </a:ext>
            </a:extLst>
          </p:cNvPr>
          <p:cNvSpPr txBox="1"/>
          <p:nvPr/>
        </p:nvSpPr>
        <p:spPr>
          <a:xfrm>
            <a:off x="8928096" y="15300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DE5D56-EB35-01F6-A7B9-96AEA262188D}"/>
              </a:ext>
            </a:extLst>
          </p:cNvPr>
          <p:cNvSpPr txBox="1"/>
          <p:nvPr/>
        </p:nvSpPr>
        <p:spPr>
          <a:xfrm>
            <a:off x="9282666" y="15300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BF670-708D-178A-33A5-4D9AB4B245EE}"/>
              </a:ext>
            </a:extLst>
          </p:cNvPr>
          <p:cNvSpPr txBox="1"/>
          <p:nvPr/>
        </p:nvSpPr>
        <p:spPr>
          <a:xfrm>
            <a:off x="4961072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XState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982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289A0-1CEE-66E1-B3BC-A0C5206D6AB9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0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175D-DA22-AF36-B126-BD52A7F5C8A0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6A93-5115-A6CA-7C9B-6AC3462C8ECC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7699A-88DC-4CCE-354C-E60B5008F310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464A-860E-9D4C-9D38-D2943CB9A67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8A3-2899-37C3-BD4E-421108144C48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8036B-EC13-E12C-A3C5-81CE3307EA1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1C223-B863-B04A-ED7D-735B3CFD98B0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CC28B-A468-52ED-5AD1-2654612D3A1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36140-9922-49FD-3546-755F9629F14A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EC7A1-EB16-F55A-7AE3-8BCF3164C98B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B3512-125C-9273-5462-A73741C5B9A5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126F-9611-24D8-08EF-B5FD719CBF69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B825C-563D-64E9-C6D2-C68ABC3E35B1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0E05D-AD1A-9864-88CB-8646C008C565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705A3-9E53-3953-8C38-F305EA29BCCE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172310-E0DB-B963-ADA5-5415C64B1B3A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4BBB0-2AFC-2C7D-9390-2C07D945C994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44F1-62B4-4E6F-4837-881E11B59B4F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E45E8-B0DA-2E1F-0D14-98C751A1B97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62843-DEB9-4227-8E7A-A64A980E3835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F218E-2DCB-84F6-3F92-0C24628A2BFB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970A3-B356-5195-80B4-6F0A99627485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FD0C9-C38F-6CCB-CA8C-100AC493BA61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1033D-F850-850D-4C0D-3D131FFB2CF0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EA257-20C6-71CC-E409-9D9BE853046A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D2A7-C794-CCEA-8F6A-A70B03BEFAE9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03CB6-CB39-AF02-9E3C-684CA50FF957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B9DAD-6739-05EA-7F20-49CEDB582B78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7DA66-F268-5349-E81C-A24C447F58B9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259CD5-1B5A-61C8-4DD3-A5FFC05B0F3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603FF-4D57-22AA-D449-65277348F502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6D19521-3A3F-BCD0-C439-81E8B0481080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380A7D-B8C9-E6BC-667C-39CB5D7EDF0E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DB555-3A5B-2DC8-42EB-D30FDEA7F9C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C92076-718C-E261-588E-177BF68965D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B084AB-EA2D-1FBD-E802-E9ECCB5C4DD1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69E48F-2CEA-2531-18D5-0B93F88F902D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2A5214-F45E-9B98-BE33-0BC37CD5BEBE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23C72E-DD58-FD30-A98C-85A7B0445A5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A7923-5BC1-6AA7-D51D-5742E7224BB5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9B5BD2-8848-741D-2E04-270A3B381295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7018E5-E583-797D-8AE0-9AB70A429B56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D73BC-094C-3761-3233-239228BF6508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5A2CB5-1AD9-B8FB-D5D9-18612428262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FCD0C6-B038-A70C-E607-F20CDB2406C5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90EDA-7BBB-73FC-593D-3707851B3782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67166-C5DE-F8E8-948C-DA74FB47F64B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AF16FB-5F49-65AB-71F0-3D5481C54B64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4512C5-272B-A2F3-D6B4-62D7C88311CA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B9E1A-8BC2-2201-2DE3-AAC480763924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05AD45-5B9D-7E32-3DA0-4FB5354AC65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2D6F1-1645-3DC2-9343-7E936B62F3D7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ED6196-C29D-40C0-B685-7F0BCDEEBBA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56A3EA-3B51-553A-945C-22D59B7EAD7E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FD37BE-A140-5482-467A-DC92D04456C2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32BF4C-C2D0-5D87-7E64-66E8889FE0D2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67953A-4F11-2B46-1CD7-BD966B24DEF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86964-7ED8-423F-4524-480DAF885DDC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CA3F8A-EDC1-4322-222E-BAF8C24A655C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FC48D6-0820-E94F-9BBF-2933D42F4506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BE1585-EE20-3FFE-FED9-DC7D00F89A3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1AF72D-C8ED-3B19-DC85-7AADF554361E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D16033-2717-3F09-CFEA-7EF2C731B45B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16923-75F7-177D-DD6C-6906F4888C65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20748F-9996-32F3-0127-E9FC1F536198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C02695-AD51-A732-364E-08A90A819ED2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894252-999F-2226-5188-626EB4D8DCF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23FD94-03F7-AEF7-BFDF-427CFA05CAD8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AA8407-E9B2-B590-F678-F61576F7B85C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57D5D1-897C-33ED-65B0-DF33AE857183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42FF93-EFD7-6D71-584C-6E364EEB2415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5B121A-BACC-6220-A902-35437C4F7CC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CD67BF-52FB-C4DB-75AF-EF4F3904749B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E5E5C5-03C9-0799-7A58-0A29C4DDBBAF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37FC65-E27A-8095-8515-535FF4D18F4F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6BCD83-9159-E006-A00B-031475B93E5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0E311E-7591-846E-2440-06B89DB57E21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C5B5F7-B847-2220-4568-F13B7781734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A9E1AB-4882-A36B-AA98-C0E8177926F2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6B0872-073F-CDAC-B319-6D07BE2C77AE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8B75E-A02C-B91E-AC69-87AA512DC464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50B94-C1A1-59BF-BE98-35BB4B444BC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B887A-34A9-74EE-24B6-8802E720556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5EFFD-AC9E-A147-D6F6-110675E18FE3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97FC2-A04C-2EF7-DE18-699FF88F1B7A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A37C87-C1BB-6094-4F97-E2649F934A54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94CF9D-F34C-553E-2E96-58AF5FBB712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D01FD-AD7E-07CF-8C5A-85B1A0C50B97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F3A14F-4DCC-C45B-7646-A11199EFDEB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77786-3D1E-E24E-0649-0F55746612DF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B2F8E-315A-209A-5E5A-0CF04DB73FF1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13E45F-C37B-F371-672B-39FA07C044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C542BB-CBA8-A297-CD1C-05CE700F343E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E23FD8-32DE-A41F-6E3B-C1E270D6804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1E5EA9-4B9F-80AE-1EA1-82E70DDC7CF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08A83B-0C5D-F25C-3940-3FF0041BCBA4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0F50FF5-E6F9-D60A-52DB-395663BF62D0}"/>
              </a:ext>
            </a:extLst>
          </p:cNvPr>
          <p:cNvSpPr/>
          <p:nvPr/>
        </p:nvSpPr>
        <p:spPr>
          <a:xfrm>
            <a:off x="6122437" y="1871256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B4CDE1C3-BEE7-4C60-7086-8BBA6C760B27}"/>
              </a:ext>
            </a:extLst>
          </p:cNvPr>
          <p:cNvSpPr/>
          <p:nvPr/>
        </p:nvSpPr>
        <p:spPr>
          <a:xfrm>
            <a:off x="7812944" y="2761988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I-Try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C78DF07B-20A0-E0DE-EE66-112EA04CC752}"/>
              </a:ext>
            </a:extLst>
          </p:cNvPr>
          <p:cNvSpPr/>
          <p:nvPr/>
        </p:nvSpPr>
        <p:spPr>
          <a:xfrm>
            <a:off x="8858111" y="2762614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D759744A-8E28-B05F-CE4E-F17D81B1A657}"/>
              </a:ext>
            </a:extLst>
          </p:cNvPr>
          <p:cNvSpPr/>
          <p:nvPr/>
        </p:nvSpPr>
        <p:spPr>
          <a:xfrm>
            <a:off x="4890836" y="2758825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B-Try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62163E-AB72-DD98-6230-C4ED8E05FC23}"/>
              </a:ext>
            </a:extLst>
          </p:cNvPr>
          <p:cNvCxnSpPr>
            <a:cxnSpLocks/>
          </p:cNvCxnSpPr>
          <p:nvPr/>
        </p:nvCxnSpPr>
        <p:spPr>
          <a:xfrm flipV="1">
            <a:off x="5184995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D3FE53-B45D-62F7-01C9-EB1F638AFA3C}"/>
              </a:ext>
            </a:extLst>
          </p:cNvPr>
          <p:cNvCxnSpPr/>
          <p:nvPr/>
        </p:nvCxnSpPr>
        <p:spPr>
          <a:xfrm flipV="1">
            <a:off x="8098059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677E46F-0595-8B5C-E94C-019E75D975FA}"/>
              </a:ext>
            </a:extLst>
          </p:cNvPr>
          <p:cNvCxnSpPr>
            <a:cxnSpLocks/>
          </p:cNvCxnSpPr>
          <p:nvPr/>
        </p:nvCxnSpPr>
        <p:spPr>
          <a:xfrm>
            <a:off x="5184995" y="2367739"/>
            <a:ext cx="133448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E8DBF0E-A825-803C-B9CA-9ED6DA0CD5B9}"/>
              </a:ext>
            </a:extLst>
          </p:cNvPr>
          <p:cNvCxnSpPr>
            <a:cxnSpLocks/>
          </p:cNvCxnSpPr>
          <p:nvPr/>
        </p:nvCxnSpPr>
        <p:spPr>
          <a:xfrm flipH="1">
            <a:off x="6767956" y="2367739"/>
            <a:ext cx="133010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r 161">
            <a:extLst>
              <a:ext uri="{FF2B5EF4-FFF2-40B4-BE49-F238E27FC236}">
                <a16:creationId xmlns:a16="http://schemas.microsoft.com/office/drawing/2014/main" id="{C35E0C8A-F8AA-38CA-9009-1A64C4695B55}"/>
              </a:ext>
            </a:extLst>
          </p:cNvPr>
          <p:cNvSpPr/>
          <p:nvPr/>
        </p:nvSpPr>
        <p:spPr>
          <a:xfrm>
            <a:off x="6519484" y="2258194"/>
            <a:ext cx="248469" cy="228790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C5534C-B6F0-18D7-D292-E7C814D8AF15}"/>
              </a:ext>
            </a:extLst>
          </p:cNvPr>
          <p:cNvSpPr/>
          <p:nvPr/>
        </p:nvSpPr>
        <p:spPr>
          <a:xfrm>
            <a:off x="5790446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0.8</a:t>
            </a:r>
            <a:endParaRPr lang="en-US" sz="8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FD0698-353E-BCC2-7840-979B3D9CE8D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6643719" y="2042139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AD9E83-FB40-2C14-A9D8-467DF112F8B5}"/>
              </a:ext>
            </a:extLst>
          </p:cNvPr>
          <p:cNvCxnSpPr>
            <a:cxnSpLocks/>
          </p:cNvCxnSpPr>
          <p:nvPr/>
        </p:nvCxnSpPr>
        <p:spPr>
          <a:xfrm flipV="1">
            <a:off x="6655860" y="1655201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E9557A-FAB5-04A2-45D3-AC51095A5D10}"/>
              </a:ext>
            </a:extLst>
          </p:cNvPr>
          <p:cNvSpPr/>
          <p:nvPr/>
        </p:nvSpPr>
        <p:spPr>
          <a:xfrm>
            <a:off x="6132939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88A6C87-B005-B557-2A63-F1183DB10C29}"/>
              </a:ext>
            </a:extLst>
          </p:cNvPr>
          <p:cNvSpPr/>
          <p:nvPr/>
        </p:nvSpPr>
        <p:spPr>
          <a:xfrm>
            <a:off x="647766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</a:t>
            </a:r>
            <a:endParaRPr lang="en-US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571CCA-20A2-76A1-C61A-546457D720CE}"/>
              </a:ext>
            </a:extLst>
          </p:cNvPr>
          <p:cNvSpPr/>
          <p:nvPr/>
        </p:nvSpPr>
        <p:spPr>
          <a:xfrm>
            <a:off x="681884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72A2666-35EB-B53C-5164-CD0E53BD3626}"/>
              </a:ext>
            </a:extLst>
          </p:cNvPr>
          <p:cNvSpPr/>
          <p:nvPr/>
        </p:nvSpPr>
        <p:spPr>
          <a:xfrm>
            <a:off x="7162333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0.3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D92958-881E-322C-6551-60CB41FA5BE1}"/>
              </a:ext>
            </a:extLst>
          </p:cNvPr>
          <p:cNvSpPr txBox="1"/>
          <p:nvPr/>
        </p:nvSpPr>
        <p:spPr>
          <a:xfrm>
            <a:off x="6822243" y="1311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168300-4C91-DD2A-E468-086C8BB92020}"/>
              </a:ext>
            </a:extLst>
          </p:cNvPr>
          <p:cNvSpPr txBox="1"/>
          <p:nvPr/>
        </p:nvSpPr>
        <p:spPr>
          <a:xfrm>
            <a:off x="5646546" y="1119970"/>
            <a:ext cx="6238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8AAC700-F50A-04B9-E7E6-4DA3BAFBA09D}"/>
              </a:ext>
            </a:extLst>
          </p:cNvPr>
          <p:cNvCxnSpPr>
            <a:cxnSpLocks/>
            <a:stCxn id="163" idx="0"/>
            <a:endCxn id="197" idx="2"/>
          </p:cNvCxnSpPr>
          <p:nvPr/>
        </p:nvCxnSpPr>
        <p:spPr>
          <a:xfrm flipH="1" flipV="1">
            <a:off x="5958491" y="1320025"/>
            <a:ext cx="3701" cy="15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3F970ED-2A56-44A2-1109-42C53A5AD83B}"/>
              </a:ext>
            </a:extLst>
          </p:cNvPr>
          <p:cNvSpPr txBox="1"/>
          <p:nvPr/>
        </p:nvSpPr>
        <p:spPr>
          <a:xfrm>
            <a:off x="4958012" y="5876706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altLang="zh-CN" sz="2800" dirty="0" err="1"/>
              <a:t>Type</a:t>
            </a:r>
            <a:r>
              <a:rPr lang="en-US" sz="2800" dirty="0"/>
              <a:t>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BB256-2171-2228-7579-9ED817C4CEC6}"/>
              </a:ext>
            </a:extLst>
          </p:cNvPr>
          <p:cNvSpPr txBox="1"/>
          <p:nvPr/>
        </p:nvSpPr>
        <p:spPr>
          <a:xfrm>
            <a:off x="3045821" y="1726755"/>
            <a:ext cx="1334489" cy="687943"/>
          </a:xfrm>
          <a:prstGeom prst="flowChartDocument">
            <a:avLst/>
          </a:prstGeom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34489"/>
                      <a:gd name="connsiteY0" fmla="*/ 0 h 553998"/>
                      <a:gd name="connsiteX1" fmla="*/ 222415 w 1334489"/>
                      <a:gd name="connsiteY1" fmla="*/ 0 h 553998"/>
                      <a:gd name="connsiteX2" fmla="*/ 222415 w 1334489"/>
                      <a:gd name="connsiteY2" fmla="*/ 0 h 553998"/>
                      <a:gd name="connsiteX3" fmla="*/ 556037 w 1334489"/>
                      <a:gd name="connsiteY3" fmla="*/ 0 h 553998"/>
                      <a:gd name="connsiteX4" fmla="*/ 960832 w 1334489"/>
                      <a:gd name="connsiteY4" fmla="*/ 0 h 553998"/>
                      <a:gd name="connsiteX5" fmla="*/ 1334489 w 1334489"/>
                      <a:gd name="connsiteY5" fmla="*/ 0 h 553998"/>
                      <a:gd name="connsiteX6" fmla="*/ 1334489 w 1334489"/>
                      <a:gd name="connsiteY6" fmla="*/ 323166 h 553998"/>
                      <a:gd name="connsiteX7" fmla="*/ 1334489 w 1334489"/>
                      <a:gd name="connsiteY7" fmla="*/ 323166 h 553998"/>
                      <a:gd name="connsiteX8" fmla="*/ 1334489 w 1334489"/>
                      <a:gd name="connsiteY8" fmla="*/ 461665 h 553998"/>
                      <a:gd name="connsiteX9" fmla="*/ 1334489 w 1334489"/>
                      <a:gd name="connsiteY9" fmla="*/ 553998 h 553998"/>
                      <a:gd name="connsiteX10" fmla="*/ 945263 w 1334489"/>
                      <a:gd name="connsiteY10" fmla="*/ 553998 h 553998"/>
                      <a:gd name="connsiteX11" fmla="*/ 556037 w 1334489"/>
                      <a:gd name="connsiteY11" fmla="*/ 553998 h 553998"/>
                      <a:gd name="connsiteX12" fmla="*/ 389230 w 1334489"/>
                      <a:gd name="connsiteY12" fmla="*/ 623248 h 553998"/>
                      <a:gd name="connsiteX13" fmla="*/ 222415 w 1334489"/>
                      <a:gd name="connsiteY13" fmla="*/ 553998 h 553998"/>
                      <a:gd name="connsiteX14" fmla="*/ 0 w 1334489"/>
                      <a:gd name="connsiteY14" fmla="*/ 553998 h 553998"/>
                      <a:gd name="connsiteX15" fmla="*/ 0 w 1334489"/>
                      <a:gd name="connsiteY15" fmla="*/ 461665 h 553998"/>
                      <a:gd name="connsiteX16" fmla="*/ 0 w 1334489"/>
                      <a:gd name="connsiteY16" fmla="*/ 323166 h 553998"/>
                      <a:gd name="connsiteX17" fmla="*/ 0 w 1334489"/>
                      <a:gd name="connsiteY17" fmla="*/ 323166 h 553998"/>
                      <a:gd name="connsiteX18" fmla="*/ 0 w 1334489"/>
                      <a:gd name="connsiteY18" fmla="*/ 0 h 55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334489" h="553998" extrusionOk="0">
                        <a:moveTo>
                          <a:pt x="0" y="0"/>
                        </a:moveTo>
                        <a:cubicBezTo>
                          <a:pt x="93004" y="-12631"/>
                          <a:pt x="163668" y="2001"/>
                          <a:pt x="222415" y="0"/>
                        </a:cubicBezTo>
                        <a:lnTo>
                          <a:pt x="222415" y="0"/>
                        </a:lnTo>
                        <a:cubicBezTo>
                          <a:pt x="351234" y="-9434"/>
                          <a:pt x="469498" y="30974"/>
                          <a:pt x="556037" y="0"/>
                        </a:cubicBezTo>
                        <a:cubicBezTo>
                          <a:pt x="656433" y="-11521"/>
                          <a:pt x="761572" y="35048"/>
                          <a:pt x="960832" y="0"/>
                        </a:cubicBezTo>
                        <a:cubicBezTo>
                          <a:pt x="1160093" y="-35048"/>
                          <a:pt x="1253471" y="41796"/>
                          <a:pt x="1334489" y="0"/>
                        </a:cubicBezTo>
                        <a:cubicBezTo>
                          <a:pt x="1359534" y="93467"/>
                          <a:pt x="1308148" y="186430"/>
                          <a:pt x="1334489" y="323166"/>
                        </a:cubicBezTo>
                        <a:lnTo>
                          <a:pt x="1334489" y="323166"/>
                        </a:lnTo>
                        <a:cubicBezTo>
                          <a:pt x="1334649" y="386985"/>
                          <a:pt x="1318926" y="396771"/>
                          <a:pt x="1334489" y="461665"/>
                        </a:cubicBezTo>
                        <a:cubicBezTo>
                          <a:pt x="1340940" y="505007"/>
                          <a:pt x="1330798" y="523243"/>
                          <a:pt x="1334489" y="553998"/>
                        </a:cubicBezTo>
                        <a:cubicBezTo>
                          <a:pt x="1250183" y="565748"/>
                          <a:pt x="1061390" y="534568"/>
                          <a:pt x="945263" y="553998"/>
                        </a:cubicBezTo>
                        <a:cubicBezTo>
                          <a:pt x="829136" y="573428"/>
                          <a:pt x="705371" y="538193"/>
                          <a:pt x="556037" y="553998"/>
                        </a:cubicBezTo>
                        <a:cubicBezTo>
                          <a:pt x="503506" y="575896"/>
                          <a:pt x="460142" y="582171"/>
                          <a:pt x="389230" y="623248"/>
                        </a:cubicBezTo>
                        <a:cubicBezTo>
                          <a:pt x="307248" y="610925"/>
                          <a:pt x="257033" y="567633"/>
                          <a:pt x="222415" y="553998"/>
                        </a:cubicBezTo>
                        <a:cubicBezTo>
                          <a:pt x="177885" y="555227"/>
                          <a:pt x="53983" y="527823"/>
                          <a:pt x="0" y="553998"/>
                        </a:cubicBezTo>
                        <a:cubicBezTo>
                          <a:pt x="-9184" y="511161"/>
                          <a:pt x="7421" y="484730"/>
                          <a:pt x="0" y="461665"/>
                        </a:cubicBezTo>
                        <a:cubicBezTo>
                          <a:pt x="-4861" y="403268"/>
                          <a:pt x="2088" y="365844"/>
                          <a:pt x="0" y="323166"/>
                        </a:cubicBezTo>
                        <a:lnTo>
                          <a:pt x="0" y="323166"/>
                        </a:lnTo>
                        <a:cubicBezTo>
                          <a:pt x="-28918" y="234945"/>
                          <a:pt x="29638" y="1127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During prediction, the predicted label comes from </a:t>
            </a:r>
            <a:r>
              <a:rPr lang="en-US" sz="1000" dirty="0" err="1">
                <a:solidFill>
                  <a:schemeClr val="tx1"/>
                </a:solidFill>
              </a:rPr>
              <a:t>XState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93C03-0218-1974-B8A9-C5DDF446B8C9}"/>
              </a:ext>
            </a:extLst>
          </p:cNvPr>
          <p:cNvSpPr txBox="1"/>
          <p:nvPr/>
        </p:nvSpPr>
        <p:spPr>
          <a:xfrm>
            <a:off x="6135789" y="1310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51B89B-9C80-2537-2408-421105D3C377}"/>
              </a:ext>
            </a:extLst>
          </p:cNvPr>
          <p:cNvSpPr txBox="1"/>
          <p:nvPr/>
        </p:nvSpPr>
        <p:spPr>
          <a:xfrm>
            <a:off x="6441579" y="2450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93370D2-B0BB-EDF9-B0E0-43E5A1B6CA16}"/>
              </a:ext>
            </a:extLst>
          </p:cNvPr>
          <p:cNvSpPr txBox="1"/>
          <p:nvPr/>
        </p:nvSpPr>
        <p:spPr>
          <a:xfrm>
            <a:off x="6304685" y="1122905"/>
            <a:ext cx="683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5A9180-9D4A-6563-B863-F03E5BC35F73}"/>
              </a:ext>
            </a:extLst>
          </p:cNvPr>
          <p:cNvCxnSpPr>
            <a:cxnSpLocks/>
            <a:stCxn id="189" idx="0"/>
            <a:endCxn id="108" idx="2"/>
          </p:cNvCxnSpPr>
          <p:nvPr/>
        </p:nvCxnSpPr>
        <p:spPr>
          <a:xfrm flipH="1" flipV="1">
            <a:off x="6646285" y="1322960"/>
            <a:ext cx="3122" cy="14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1AAC98A-6772-44CD-5345-84AFEBD58C1C}"/>
              </a:ext>
            </a:extLst>
          </p:cNvPr>
          <p:cNvSpPr txBox="1"/>
          <p:nvPr/>
        </p:nvSpPr>
        <p:spPr>
          <a:xfrm>
            <a:off x="6855631" y="1126365"/>
            <a:ext cx="957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NullPointerException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D16A1E-DBBE-480C-DE41-DBA263FA1D9B}"/>
              </a:ext>
            </a:extLst>
          </p:cNvPr>
          <p:cNvCxnSpPr>
            <a:cxnSpLocks/>
            <a:stCxn id="192" idx="0"/>
            <a:endCxn id="110" idx="2"/>
          </p:cNvCxnSpPr>
          <p:nvPr/>
        </p:nvCxnSpPr>
        <p:spPr>
          <a:xfrm flipV="1">
            <a:off x="7334079" y="1326420"/>
            <a:ext cx="209" cy="14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368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Obsolete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16</cp:revision>
  <dcterms:created xsi:type="dcterms:W3CDTF">2023-06-15T04:11:04Z</dcterms:created>
  <dcterms:modified xsi:type="dcterms:W3CDTF">2023-06-19T21:36:13Z</dcterms:modified>
</cp:coreProperties>
</file>