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/>
    <p:restoredTop sz="94719"/>
  </p:normalViewPr>
  <p:slideViewPr>
    <p:cSldViewPr snapToGrid="0">
      <p:cViewPr>
        <p:scale>
          <a:sx n="171" d="100"/>
          <a:sy n="171" d="100"/>
        </p:scale>
        <p:origin x="-48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Sigmoid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0.8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46546" y="1119970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stCxn id="163" idx="0"/>
            <a:endCxn id="197" idx="2"/>
          </p:cNvCxnSpPr>
          <p:nvPr/>
        </p:nvCxnSpPr>
        <p:spPr>
          <a:xfrm flipH="1" flipV="1">
            <a:off x="5958491" y="1320025"/>
            <a:ext cx="3701" cy="15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3045821" y="1726755"/>
            <a:ext cx="1334489" cy="687943"/>
          </a:xfrm>
          <a:prstGeom prst="flowChartDocument">
            <a:avLst/>
          </a:prstGeom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1B89B-9C80-2537-2408-421105D3C377}"/>
              </a:ext>
            </a:extLst>
          </p:cNvPr>
          <p:cNvSpPr txBox="1"/>
          <p:nvPr/>
        </p:nvSpPr>
        <p:spPr>
          <a:xfrm>
            <a:off x="6441579" y="2450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93370D2-B0BB-EDF9-B0E0-43E5A1B6CA16}"/>
              </a:ext>
            </a:extLst>
          </p:cNvPr>
          <p:cNvSpPr txBox="1"/>
          <p:nvPr/>
        </p:nvSpPr>
        <p:spPr>
          <a:xfrm>
            <a:off x="6304685" y="1122905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5A9180-9D4A-6563-B863-F03E5BC35F73}"/>
              </a:ext>
            </a:extLst>
          </p:cNvPr>
          <p:cNvCxnSpPr>
            <a:cxnSpLocks/>
            <a:stCxn id="189" idx="0"/>
            <a:endCxn id="108" idx="2"/>
          </p:cNvCxnSpPr>
          <p:nvPr/>
        </p:nvCxnSpPr>
        <p:spPr>
          <a:xfrm flipH="1" flipV="1">
            <a:off x="6646285" y="1322960"/>
            <a:ext cx="3122" cy="1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AAC98A-6772-44CD-5345-84AFEBD58C1C}"/>
              </a:ext>
            </a:extLst>
          </p:cNvPr>
          <p:cNvSpPr txBox="1"/>
          <p:nvPr/>
        </p:nvSpPr>
        <p:spPr>
          <a:xfrm>
            <a:off x="6855631" y="1126365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NullPointerException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D16A1E-DBBE-480C-DE41-DBA263FA1D9B}"/>
              </a:ext>
            </a:extLst>
          </p:cNvPr>
          <p:cNvCxnSpPr>
            <a:cxnSpLocks/>
            <a:stCxn id="192" idx="0"/>
            <a:endCxn id="110" idx="2"/>
          </p:cNvCxnSpPr>
          <p:nvPr/>
        </p:nvCxnSpPr>
        <p:spPr>
          <a:xfrm flipV="1">
            <a:off x="7334079" y="1326420"/>
            <a:ext cx="209" cy="1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368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17</cp:revision>
  <dcterms:created xsi:type="dcterms:W3CDTF">2023-06-15T04:11:04Z</dcterms:created>
  <dcterms:modified xsi:type="dcterms:W3CDTF">2023-06-19T22:08:09Z</dcterms:modified>
</cp:coreProperties>
</file>