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9" r:id="rId6"/>
    <p:sldId id="265" r:id="rId7"/>
    <p:sldId id="268" r:id="rId8"/>
    <p:sldId id="261" r:id="rId9"/>
    <p:sldId id="262" r:id="rId10"/>
    <p:sldId id="263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 userDrawn="1">
          <p15:clr>
            <a:srgbClr val="A4A3A4"/>
          </p15:clr>
        </p15:guide>
        <p15:guide id="2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/>
    <p:restoredTop sz="94719"/>
  </p:normalViewPr>
  <p:slideViewPr>
    <p:cSldViewPr snapToGrid="0">
      <p:cViewPr varScale="1">
        <p:scale>
          <a:sx n="147" d="100"/>
          <a:sy n="147" d="100"/>
        </p:scale>
        <p:origin x="1416" y="192"/>
      </p:cViewPr>
      <p:guideLst>
        <p:guide orient="horz" pos="984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34579" y="187131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Sigmoid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0.8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46546" y="1119970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stCxn id="163" idx="0"/>
            <a:endCxn id="197" idx="2"/>
          </p:cNvCxnSpPr>
          <p:nvPr/>
        </p:nvCxnSpPr>
        <p:spPr>
          <a:xfrm flipH="1" flipV="1">
            <a:off x="5958491" y="1320025"/>
            <a:ext cx="3701" cy="15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3045821" y="1726755"/>
            <a:ext cx="1334489" cy="687943"/>
          </a:xfrm>
          <a:prstGeom prst="flowChartDocument">
            <a:avLst/>
          </a:prstGeom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1B89B-9C80-2537-2408-421105D3C377}"/>
              </a:ext>
            </a:extLst>
          </p:cNvPr>
          <p:cNvSpPr txBox="1"/>
          <p:nvPr/>
        </p:nvSpPr>
        <p:spPr>
          <a:xfrm>
            <a:off x="6441579" y="2450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93370D2-B0BB-EDF9-B0E0-43E5A1B6CA16}"/>
              </a:ext>
            </a:extLst>
          </p:cNvPr>
          <p:cNvSpPr txBox="1"/>
          <p:nvPr/>
        </p:nvSpPr>
        <p:spPr>
          <a:xfrm>
            <a:off x="6304685" y="1122905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5A9180-9D4A-6563-B863-F03E5BC35F73}"/>
              </a:ext>
            </a:extLst>
          </p:cNvPr>
          <p:cNvCxnSpPr>
            <a:cxnSpLocks/>
            <a:stCxn id="189" idx="0"/>
            <a:endCxn id="108" idx="2"/>
          </p:cNvCxnSpPr>
          <p:nvPr/>
        </p:nvCxnSpPr>
        <p:spPr>
          <a:xfrm flipH="1" flipV="1">
            <a:off x="6646285" y="1322960"/>
            <a:ext cx="3122" cy="1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AAC98A-6772-44CD-5345-84AFEBD58C1C}"/>
              </a:ext>
            </a:extLst>
          </p:cNvPr>
          <p:cNvSpPr txBox="1"/>
          <p:nvPr/>
        </p:nvSpPr>
        <p:spPr>
          <a:xfrm>
            <a:off x="6855631" y="1126365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NullPointerException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D16A1E-DBBE-480C-DE41-DBA263FA1D9B}"/>
              </a:ext>
            </a:extLst>
          </p:cNvPr>
          <p:cNvCxnSpPr>
            <a:cxnSpLocks/>
            <a:stCxn id="192" idx="0"/>
            <a:endCxn id="110" idx="2"/>
          </p:cNvCxnSpPr>
          <p:nvPr/>
        </p:nvCxnSpPr>
        <p:spPr>
          <a:xfrm flipV="1">
            <a:off x="7334079" y="1326420"/>
            <a:ext cx="209" cy="1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3F8F-5CE3-C50E-C76C-FED536C6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12208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1573-E99A-EC20-7712-F6277210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424543"/>
            <a:ext cx="10907486" cy="5752420"/>
          </a:xfrm>
        </p:spPr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protected Class &lt;&lt; ? &gt; </a:t>
            </a:r>
            <a:r>
              <a:rPr lang="en-US" sz="18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loadClass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(String name, </a:t>
            </a:r>
            <a:r>
              <a:rPr lang="en-US" sz="18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resolve) throws </a:t>
            </a:r>
            <a:r>
              <a:rPr lang="en-US" sz="18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ClassNotFoundException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if (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name.startsWith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(Test.class.getName())) {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Class &lt;&lt; ? &gt; c =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findLoadedClass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(name);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if (c != null) {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return c;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}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try {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COUNTER++;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=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getSystemResourceAsStream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name.replace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('.',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File.separatorChar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+ ".class");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byte[]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in .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readAllBytes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</a:t>
            </a:r>
            <a:r>
              <a:rPr lang="zh-CN" alt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defineClass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(name,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0,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buf.length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catch (</a:t>
            </a:r>
            <a:r>
              <a:rPr lang="en-US" sz="18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</a:t>
            </a: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throw new </a:t>
            </a:r>
            <a:r>
              <a:rPr lang="en-US" sz="18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ClassNotFoundException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(name);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8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80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super.loadClass</a:t>
            </a:r>
            <a:r>
              <a:rPr lang="en-US" sz="18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(name, resolve);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splay 3">
            <a:extLst>
              <a:ext uri="{FF2B5EF4-FFF2-40B4-BE49-F238E27FC236}">
                <a16:creationId xmlns:a16="http://schemas.microsoft.com/office/drawing/2014/main" id="{F83E4795-AB06-6948-F837-5A388D858DAA}"/>
              </a:ext>
            </a:extLst>
          </p:cNvPr>
          <p:cNvSpPr/>
          <p:nvPr/>
        </p:nvSpPr>
        <p:spPr>
          <a:xfrm>
            <a:off x="5105400" y="79642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0.01</a:t>
            </a:r>
          </a:p>
        </p:txBody>
      </p:sp>
      <p:sp>
        <p:nvSpPr>
          <p:cNvPr id="7" name="Display 6">
            <a:extLst>
              <a:ext uri="{FF2B5EF4-FFF2-40B4-BE49-F238E27FC236}">
                <a16:creationId xmlns:a16="http://schemas.microsoft.com/office/drawing/2014/main" id="{4C54A608-1E08-5C01-51C6-B99A8BB0B1E3}"/>
              </a:ext>
            </a:extLst>
          </p:cNvPr>
          <p:cNvSpPr/>
          <p:nvPr/>
        </p:nvSpPr>
        <p:spPr>
          <a:xfrm>
            <a:off x="5105400" y="1116670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8" name="Display 7">
            <a:extLst>
              <a:ext uri="{FF2B5EF4-FFF2-40B4-BE49-F238E27FC236}">
                <a16:creationId xmlns:a16="http://schemas.microsoft.com/office/drawing/2014/main" id="{70CC49E4-A820-A32B-D6BD-723DCFB326C9}"/>
              </a:ext>
            </a:extLst>
          </p:cNvPr>
          <p:cNvSpPr/>
          <p:nvPr/>
        </p:nvSpPr>
        <p:spPr>
          <a:xfrm>
            <a:off x="2362200" y="1451069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0.008</a:t>
            </a:r>
          </a:p>
        </p:txBody>
      </p:sp>
      <p:sp>
        <p:nvSpPr>
          <p:cNvPr id="9" name="Display 8">
            <a:extLst>
              <a:ext uri="{FF2B5EF4-FFF2-40B4-BE49-F238E27FC236}">
                <a16:creationId xmlns:a16="http://schemas.microsoft.com/office/drawing/2014/main" id="{B780DDE8-AE2C-69BA-926A-54E7673A313F}"/>
              </a:ext>
            </a:extLst>
          </p:cNvPr>
          <p:cNvSpPr/>
          <p:nvPr/>
        </p:nvSpPr>
        <p:spPr>
          <a:xfrm>
            <a:off x="2362200" y="1779273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0.052</a:t>
            </a:r>
          </a:p>
        </p:txBody>
      </p:sp>
      <p:sp>
        <p:nvSpPr>
          <p:cNvPr id="10" name="Display 9">
            <a:extLst>
              <a:ext uri="{FF2B5EF4-FFF2-40B4-BE49-F238E27FC236}">
                <a16:creationId xmlns:a16="http://schemas.microsoft.com/office/drawing/2014/main" id="{1CFCEC85-30A6-E741-1FE0-3CD27DFA1799}"/>
              </a:ext>
            </a:extLst>
          </p:cNvPr>
          <p:cNvSpPr/>
          <p:nvPr/>
        </p:nvSpPr>
        <p:spPr>
          <a:xfrm>
            <a:off x="2362200" y="211400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0.022</a:t>
            </a:r>
          </a:p>
        </p:txBody>
      </p:sp>
      <p:sp>
        <p:nvSpPr>
          <p:cNvPr id="11" name="Display 10">
            <a:extLst>
              <a:ext uri="{FF2B5EF4-FFF2-40B4-BE49-F238E27FC236}">
                <a16:creationId xmlns:a16="http://schemas.microsoft.com/office/drawing/2014/main" id="{7049FAA5-84CC-9626-2FE1-778FADEF3C3B}"/>
              </a:ext>
            </a:extLst>
          </p:cNvPr>
          <p:cNvSpPr/>
          <p:nvPr/>
        </p:nvSpPr>
        <p:spPr>
          <a:xfrm>
            <a:off x="2743200" y="2770415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0.012</a:t>
            </a:r>
          </a:p>
        </p:txBody>
      </p:sp>
      <p:sp>
        <p:nvSpPr>
          <p:cNvPr id="12" name="Display 11">
            <a:extLst>
              <a:ext uri="{FF2B5EF4-FFF2-40B4-BE49-F238E27FC236}">
                <a16:creationId xmlns:a16="http://schemas.microsoft.com/office/drawing/2014/main" id="{76F8923C-4ED1-C325-F456-852114518CC8}"/>
              </a:ext>
            </a:extLst>
          </p:cNvPr>
          <p:cNvSpPr/>
          <p:nvPr/>
        </p:nvSpPr>
        <p:spPr>
          <a:xfrm>
            <a:off x="10591800" y="3109166"/>
            <a:ext cx="1136470" cy="191587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0.329</a:t>
            </a:r>
          </a:p>
        </p:txBody>
      </p:sp>
      <p:sp>
        <p:nvSpPr>
          <p:cNvPr id="13" name="Display 12">
            <a:extLst>
              <a:ext uri="{FF2B5EF4-FFF2-40B4-BE49-F238E27FC236}">
                <a16:creationId xmlns:a16="http://schemas.microsoft.com/office/drawing/2014/main" id="{41C8AA20-FAF7-AA10-7687-2D4E34785CA1}"/>
              </a:ext>
            </a:extLst>
          </p:cNvPr>
          <p:cNvSpPr/>
          <p:nvPr/>
        </p:nvSpPr>
        <p:spPr>
          <a:xfrm>
            <a:off x="5562600" y="3790611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6.94e-05</a:t>
            </a:r>
          </a:p>
        </p:txBody>
      </p:sp>
      <p:sp>
        <p:nvSpPr>
          <p:cNvPr id="14" name="Display 13">
            <a:extLst>
              <a:ext uri="{FF2B5EF4-FFF2-40B4-BE49-F238E27FC236}">
                <a16:creationId xmlns:a16="http://schemas.microsoft.com/office/drawing/2014/main" id="{8F9FF546-1DC7-7750-76D2-D23C30FFBB48}"/>
              </a:ext>
            </a:extLst>
          </p:cNvPr>
          <p:cNvSpPr/>
          <p:nvPr/>
        </p:nvSpPr>
        <p:spPr>
          <a:xfrm>
            <a:off x="914400" y="5132614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0.029</a:t>
            </a:r>
          </a:p>
        </p:txBody>
      </p:sp>
      <p:sp>
        <p:nvSpPr>
          <p:cNvPr id="15" name="Display 14">
            <a:extLst>
              <a:ext uri="{FF2B5EF4-FFF2-40B4-BE49-F238E27FC236}">
                <a16:creationId xmlns:a16="http://schemas.microsoft.com/office/drawing/2014/main" id="{A4BB367B-F4C7-5BA2-8F12-423C255AEF1B}"/>
              </a:ext>
            </a:extLst>
          </p:cNvPr>
          <p:cNvSpPr/>
          <p:nvPr/>
        </p:nvSpPr>
        <p:spPr>
          <a:xfrm>
            <a:off x="4572000" y="5466806"/>
            <a:ext cx="1136470" cy="191587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0.011</a:t>
            </a:r>
          </a:p>
        </p:txBody>
      </p:sp>
      <p:sp>
        <p:nvSpPr>
          <p:cNvPr id="16" name="Display 15">
            <a:extLst>
              <a:ext uri="{FF2B5EF4-FFF2-40B4-BE49-F238E27FC236}">
                <a16:creationId xmlns:a16="http://schemas.microsoft.com/office/drawing/2014/main" id="{8FFB9D86-9E42-6504-7053-EBD27F774FFC}"/>
              </a:ext>
            </a:extLst>
          </p:cNvPr>
          <p:cNvSpPr/>
          <p:nvPr/>
        </p:nvSpPr>
        <p:spPr>
          <a:xfrm>
            <a:off x="4191000" y="3447506"/>
            <a:ext cx="1136470" cy="191587"/>
          </a:xfrm>
          <a:prstGeom prst="flowChartDisp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0.076</a:t>
            </a:r>
          </a:p>
        </p:txBody>
      </p:sp>
    </p:spTree>
    <p:extLst>
      <p:ext uri="{BB962C8B-B14F-4D97-AF65-F5344CB8AC3E}">
        <p14:creationId xmlns:p14="http://schemas.microsoft.com/office/powerpoint/2010/main" val="146317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14271</TotalTime>
  <Words>517</Words>
  <Application>Microsoft Macintosh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Case Studies</vt:lpstr>
      <vt:lpstr>Obsolete</vt:lpstr>
      <vt:lpstr>PowerPoint Presentation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21</cp:revision>
  <dcterms:created xsi:type="dcterms:W3CDTF">2023-06-15T04:11:04Z</dcterms:created>
  <dcterms:modified xsi:type="dcterms:W3CDTF">2023-07-02T05:29:23Z</dcterms:modified>
</cp:coreProperties>
</file>