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6" r:id="rId4"/>
    <p:sldId id="265" r:id="rId5"/>
    <p:sldId id="261" r:id="rId6"/>
    <p:sldId id="262" r:id="rId7"/>
    <p:sldId id="263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719"/>
  </p:normalViewPr>
  <p:slideViewPr>
    <p:cSldViewPr snapToGrid="0">
      <p:cViewPr>
        <p:scale>
          <a:sx n="127" d="100"/>
          <a:sy n="127" d="100"/>
        </p:scale>
        <p:origin x="112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932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Layer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6088444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62F9E7-D0ED-B753-356D-E8FC88C34D3D}"/>
              </a:ext>
            </a:extLst>
          </p:cNvPr>
          <p:cNvSpPr txBox="1"/>
          <p:nvPr/>
        </p:nvSpPr>
        <p:spPr>
          <a:xfrm>
            <a:off x="268942" y="181298"/>
            <a:ext cx="4917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@Override @</a:t>
            </a:r>
            <a:r>
              <a:rPr lang="en-US" dirty="0" err="1"/>
              <a:t>DefinedBy</a:t>
            </a:r>
            <a:r>
              <a:rPr lang="en-US" dirty="0">
                <a:solidFill>
                  <a:srgbClr val="009900"/>
                </a:solidFill>
                <a:effectLst/>
              </a:rPr>
              <a:t>(</a:t>
            </a:r>
            <a:r>
              <a:rPr lang="en-US" dirty="0" err="1"/>
              <a:t>Api.</a:t>
            </a:r>
            <a:r>
              <a:rPr lang="en-US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dirty="0">
                <a:solidFill>
                  <a:srgbClr val="009900"/>
                </a:solidFill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3399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visitEscape</a:t>
            </a:r>
            <a:r>
              <a:rPr lang="en-US" dirty="0">
                <a:solidFill>
                  <a:srgbClr val="009900"/>
                </a:solidFill>
                <a:effectLst/>
              </a:rPr>
              <a:t>(</a:t>
            </a:r>
            <a:r>
              <a:rPr lang="en-US" dirty="0" err="1"/>
              <a:t>EscapeTree</a:t>
            </a:r>
            <a:r>
              <a:rPr lang="en-US" dirty="0"/>
              <a:t> node, </a:t>
            </a:r>
            <a:r>
              <a:rPr lang="en-US" dirty="0">
                <a:solidFill>
                  <a:srgbClr val="003399"/>
                </a:solidFill>
                <a:effectLst/>
              </a:rPr>
              <a:t>Void</a:t>
            </a:r>
            <a:r>
              <a:rPr lang="en-US" dirty="0"/>
              <a:t> p</a:t>
            </a:r>
            <a:r>
              <a:rPr lang="en-US" dirty="0">
                <a:solidFill>
                  <a:srgbClr val="009900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9900"/>
                </a:solidFill>
                <a:effectLst/>
              </a:rPr>
              <a:t>{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dirty="0"/>
              <a:t> </a:t>
            </a:r>
            <a:r>
              <a:rPr lang="en-US" dirty="0">
                <a:solidFill>
                  <a:srgbClr val="009900"/>
                </a:solidFill>
                <a:effectLst/>
              </a:rPr>
              <a:t>{</a:t>
            </a:r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 err="1"/>
              <a:t>out.</a:t>
            </a:r>
            <a:r>
              <a:rPr lang="en-US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dirty="0">
                <a:solidFill>
                  <a:srgbClr val="009900"/>
                </a:solidFill>
                <a:effectLst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</a:rPr>
              <a:t>"@"</a:t>
            </a:r>
            <a:r>
              <a:rPr lang="en-US" dirty="0">
                <a:solidFill>
                  <a:srgbClr val="009900"/>
                </a:solidFill>
                <a:effectLst/>
              </a:rPr>
              <a:t>)</a:t>
            </a:r>
            <a:r>
              <a:rPr lang="en-US" dirty="0">
                <a:solidFill>
                  <a:srgbClr val="339933"/>
                </a:solidFill>
                <a:effectLst/>
              </a:rPr>
              <a:t>;</a:t>
            </a:r>
            <a:r>
              <a:rPr lang="en-US" dirty="0"/>
              <a:t> </a:t>
            </a:r>
          </a:p>
          <a:p>
            <a:r>
              <a:rPr lang="en-US" dirty="0"/>
              <a:t>        print</a:t>
            </a:r>
            <a:r>
              <a:rPr lang="en-US" dirty="0">
                <a:solidFill>
                  <a:srgbClr val="009900"/>
                </a:solidFill>
                <a:effectLst/>
              </a:rPr>
              <a:t>(</a:t>
            </a:r>
            <a:r>
              <a:rPr lang="en-US" dirty="0" err="1"/>
              <a:t>node.</a:t>
            </a:r>
            <a:r>
              <a:rPr lang="en-US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dirty="0">
                <a:solidFill>
                  <a:srgbClr val="009900"/>
                </a:solidFill>
                <a:effectLst/>
              </a:rPr>
              <a:t>())</a:t>
            </a:r>
            <a:r>
              <a:rPr lang="en-US" dirty="0">
                <a:solidFill>
                  <a:srgbClr val="339933"/>
                </a:solidFill>
                <a:effectLst/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9900"/>
                </a:solidFill>
                <a:effectLst/>
              </a:rPr>
              <a:t>}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dirty="0"/>
              <a:t> </a:t>
            </a:r>
            <a:r>
              <a:rPr lang="en-US" dirty="0">
                <a:solidFill>
                  <a:srgbClr val="009900"/>
                </a:solidFill>
                <a:effectLst/>
              </a:rPr>
              <a:t>(</a:t>
            </a:r>
            <a:r>
              <a:rPr lang="en-US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dirty="0"/>
              <a:t> e</a:t>
            </a:r>
            <a:r>
              <a:rPr lang="en-US" dirty="0">
                <a:solidFill>
                  <a:srgbClr val="009900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9900"/>
                </a:solidFill>
                <a:effectLst/>
              </a:rPr>
              <a:t>{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effectLst/>
              </a:rPr>
              <a:t>new</a:t>
            </a:r>
            <a:r>
              <a:rPr lang="en-US" dirty="0"/>
              <a:t> </a:t>
            </a:r>
            <a:r>
              <a:rPr lang="en-US" dirty="0" err="1"/>
              <a:t>UncheckedIOException</a:t>
            </a:r>
            <a:r>
              <a:rPr lang="en-US" dirty="0">
                <a:solidFill>
                  <a:srgbClr val="009900"/>
                </a:solidFill>
                <a:effectLst/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rgbClr val="009900"/>
                </a:solidFill>
                <a:effectLst/>
              </a:rPr>
              <a:t>)</a:t>
            </a:r>
            <a:r>
              <a:rPr lang="en-US" dirty="0">
                <a:solidFill>
                  <a:srgbClr val="339933"/>
                </a:solidFill>
                <a:effectLst/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9900"/>
                </a:solidFill>
                <a:effectLst/>
              </a:rPr>
              <a:t>    }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dirty="0"/>
              <a:t> </a:t>
            </a:r>
            <a:r>
              <a:rPr lang="en-US" b="1" dirty="0">
                <a:solidFill>
                  <a:srgbClr val="000066"/>
                </a:solidFill>
                <a:effectLst/>
              </a:rPr>
              <a:t>null</a:t>
            </a:r>
            <a:r>
              <a:rPr lang="en-US" dirty="0">
                <a:solidFill>
                  <a:srgbClr val="339933"/>
                </a:solidFill>
                <a:effectLst/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99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7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192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Obsolete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5</cp:revision>
  <dcterms:created xsi:type="dcterms:W3CDTF">2023-06-15T04:11:04Z</dcterms:created>
  <dcterms:modified xsi:type="dcterms:W3CDTF">2023-06-16T19:33:17Z</dcterms:modified>
</cp:coreProperties>
</file>