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66" r:id="rId4"/>
    <p:sldId id="267" r:id="rId5"/>
    <p:sldId id="265" r:id="rId6"/>
    <p:sldId id="261" r:id="rId7"/>
    <p:sldId id="262" r:id="rId8"/>
    <p:sldId id="263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8A8"/>
    <a:srgbClr val="FF9EA8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0"/>
    <p:restoredTop sz="94719"/>
  </p:normalViewPr>
  <p:slideViewPr>
    <p:cSldViewPr snapToGrid="0">
      <p:cViewPr>
        <p:scale>
          <a:sx n="221" d="100"/>
          <a:sy n="221" d="100"/>
        </p:scale>
        <p:origin x="-1960" y="-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2:38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24575,'2'9'0,"1"0"0,2 7 0,4 4 0,25 58 0,-21-44 0,19 44 0,-31-69 0,2 11 0,-2-14 0,0 3 0,0 1 0,-1-4 0,1 4 0,0-6 0,-1-2 0,1 0 0,-1-1 0,0 2 0,0 0 0,0 1 0,1 1 0,0 1 0,-1-2 0,1 0 0,-1 1 0,1-1 0,-1-1 0,0 0 0,0 0 0,0 0 0,0-1 0,1-1 0,0 0 0,0 0 0,0 0 0,1 0 0,0-2 0,2 0 0,0-1 0,-1-3 0,2-1 0,0-2 0,1-2 0,10-7 0,-4 3 0,7-4 0,-5 5 0,-1-1 0,0 0 0,0 0 0,-3 0 0,-2 2 0,1 0 0,0 0 0,1-1 0,1 0 0,1-1 0,-1 1 0,0-1 0,-1 1 0,-1 0 0,-1 2 0,1 1 0,-1 0 0,-1 2 0,0 0 0,1-1 0,0 0 0,0 1 0,-2 1 0,0 1 0,1 1 0,-1-1 0,0 2 0,1 0 0,-1 0 0,2 0 0,2-2 0,1 0 0,0-1 0,-1 1 0,-2 1 0,-1 0 0,-1 1 0,-1 2 0,-2 0 0,-2 2 0,1-1 0,0-2 0,0 1 0,0-1 0,0 0 0,-1 1 0,0 0 0,0 0 0,0 1 0,0 0 0,-1 0 0,2-1 0,0-1 0,1 0 0,1-1 0,-1 0 0,-1 2 0,-1 0 0,0 0 0,0 1 0,-1-1 0,1 1 0,-1-1 0,0 1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0 24575,'-2'5'0,"-1"0"0,-1 1 0,-1 2 0,-2 1 0,-2 0 0,-2 0 0,-6 6 0,-7 5 0,-4 5 0,-6 4 0,-3 0 0,1-3 0,4-5 0,5-4 0,4-4 0,4-3 0,3-1 0,1 0 0,0 2 0,0 0 0,1 0 0,5-3 0,5-3 0,3-2 0,0 0 0,1-1 0,0 1 0,0 1 0,0 0 0,1 0 0,0 1 0,2-1 0,2-1 0,2 1 0,2-1 0,2 0 0,4 2 0,4 1 0,3 1 0,5 3 0,11 5 0,11 5 0,5 3 0,-4-2 0,-16-6 0,-13-6 0,-9-4 0,-4-1 0,-3-1 0,-1-1 0,-1 0 0,0 0 0,1 0 0,1 0 0,-1 0 0,0 0 0,0-1 0,-1 1 0,-1 0 0,2 2 0,2 2 0,3 1 0,2 1 0,2-1 0,1-2 0,0-3 0,-3-1 0,-2-4 0,1-4 0,1-4 0,-3 3 0,-2 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24575,'1'7'0,"7"8"0,10 10 0,13 14 0,-2-1 0,-2 0 0,-16-10 0,-8-3 0,-7-4 0,-8-1 0,-4-2 0,-3-2 0,0-3 0,5-4 0,5-3 0,4-3 0,5-1 0,9-4 0,18-2 0,-13 1 0,10-1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37 883 24575,'2'-8'0,"4"-13"0,2-5 0,6-18 0,10-40 0,-3 12 0,-6 16 0,-1-2 0,8-36 0,-2-2 0,-5 9 0,-4 18 0,-4 16 0,-2 15 0,-2 11 0,0 9 0,-1 5 0,-1 3 0,-1 4 0,-1 3 0,-1 4 0,0 2 0,-3 3 0,0-1 0,1-1 0,0-1 0,2-1 0,-3-1 0,-1 1 0,-3 2 0,-6 3 0,-5 5 0,-3 5 0,-2 3 0,3-1 0,4-2 0,4-3 0,4-4 0,2-2 0,2-1 0,0 0 0,0 1 0,0 0 0,3-1 0,1-3 0,1-1 0,4-4 0,3-3 0,14-8 0,-12 5 0,8-2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24575,'8'18'0,"1"-2"0,6 0 0,7 1 0,13 3 0,18 2 0,4-3 0,2-5 0,4-4 0,22-4 0,-40-2 0,11-1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339 494 24575,'0'-10'0,"0"-5"0,0-20 0,0-13 0,0-10 0,0-3 0,0 10 0,0-2 0,0 7 0,0 10 0,0 12 0,1 9 0,-1 7 0,1 2 0,-1 2 0,0 1 0,-3 0 0,-5 0 0,-7 1 0,-9-2 0,-11 1 0,-10 0 0,-3 1 0,4 2 0,9 1 0,11 2 0,4 0 0,3 1 0,4-1 0,5 0 0,6-2 0,3-1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143 609 24575,'1'-9'0,"-1"0"0,4-11 0,5-18 0,5-16 0,1-9 0,-1 2 0,-1 5 0,-2 3 0,0 5 0,-2 7 0,-2 9 0,-2 8 0,-2 6 0,-1 4 0,0 2 0,0 0 0,0 0 0,-2 0 0,0 1 0,0 4 0,-2 4 0,-1 5 0,-7 6 0,-4 6 0,-2 3 0,-3 2 0,0 0 0,0-1 0,-1 1 0,-1 0 0,-2 3 0,0 3 0,0 1 0,5-5 0,5-6 0,6-7 0,2-6 0,2-5 0,0-5 0,1-3 0,1 2 0,-1-5 0,1-3-1696,3-6 0,-2 9 0,2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8223,'70'32'0,"2"0"4655,18 8-4655,1-2 0,-8-8 0,-3-4 2864,-15-7-2864,-24-8 1765,-17-5-1765,-13-4 6605,-7-2-6605,-2-1 463,-2-2-463,-5-3-1696,-10-5 0,7 5 0,-5-3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321 593 24575,'-2'-9'0,"-3"-11"0,-3-15 0,-3-19 0,1-12 0,3-9 0,3-7 0,3 7 0,1 12 0,1 20 0,0 17 0,0 9 0,0 6 0,-1 5 0,1 3 0,-1 1 0,0 1 0,0-1 0,0 1 0,0-1 0,-2 7 0,-2 1 0,-4 8 0,-2 1 0,0-2 0,-1 0 0,1-4 0,2-1 0,0-2 0,2-1 0,1 0 0,-1 0 0,-2 1 0,-2 1 0,-4 0 0,-2 1 0,-5 3 0,-5 1 0,1 3 0,1 0 0,5-1 0,7-3 0,4-2 0,3-2 0,4-5 0,0-4 0,2-5 0,3-3 0,4-5 0,7-7 0,3-2 0,6-8 0,1 1 0,-1 1 0,-8 12 0,-6 6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24575,'10'7'0,"0"0"0,3 1 0,7 3 0,5 3 0,4 2 0,4 1 0,5 2 0,4-1 0,7 0 0,16 3 0,17 0-365,-33-9 1,2 1 364,3 0 0,0-1 0,-3 0 0,-4-1 0,7 2 0,-17-5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24575,'-10'8'0,"-10"10"0,-8 8 0,-10 10 0,3-3 0,-7 4 0,-8 6 0,-5 4 0,-3 1 0,11-10 0,12-9 0,10-6 0,4-5 0,6-4 0,6-6 0,4-4 0,3-2 0,4-2 0,2 1 0,5-1 0,9 2 0,12 4 0,7 2 0,1 2 0,-7-1 0,-11-3 0,-6-1 0,-3 0 0,2 0 0,3 1 0,7-1 0,6-2 0,11-3-1696,13-8 0,-23 4 0,3-4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13500,'-11'34'0,"-2"2"4473,-1 13-4473,2-1 1922,1 3-1922,3-1 1059,0-5-1059,3-6 3621,1-14-3621,3-11 0,1-7 0,0-4 0,5-3 0,10-5 0,16-7 0,20-5 0,-19 6 0,1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13 24575,'-17'-5'0,"2"1"0,0 2 0,2 1 0,2 1 0,1 0 0,2 3 0,0 2 0,-3 6 0,-1 5 0,1 3 0,2 2 0,4 0 0,1-1 0,3 5 0,0-5 0,2 2 0,2-8 0,2-1 0,3-1 0,1-3 0,1-5 0,2-3 0,2-1 0,-1-2 0,-1 0 0,-3 0 0,0 0 0,-1 1 0,1 0 0,-4 1 0,0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8191,'-66'47'0,"25"-16"5063,-5 7-5063,36-24 2818,6-5-2818,5-3 1719,4 0-1719,2 0 6784,6 2-6784,1 0 0,-2 1 0,-2 0 0,-7-1 0,-3 3 0,-5 3 0,-5 5 0,-5 1 0,-3 0 0,1-3 0,3-4 0,5-6 0,5-5 0,2-6 0,1-3 0,4-2 0,14 0 0,-10 5 0,9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24575,'15'8'0,"9"0"0,35 9 0,4-1 0,0 0 0,-20-4 0,-26-2 0,-10 0 0,-7 5 0,-9 7 0,-10 8 0,-8 6 0,-10 3 0,-8 3 0,-3-1 0,0-2 0,11-8 0,14-9 0,11-7 0,7-5 0,4-5 0,3-3 0,2-2 0,10-5 0,14-6 0,-11 4 0,4-2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24575,'0'-4'0,"0"0"0,0 1 0,0-1 0,0 0 0,0 1 0,0 1 0,0 0 0,0 0 0,0-1 0,0 0 0,0 1 0,0 1 0,0-1 0,0 0 0,0 0 0,0-2 0,0-3 0,0 4 0,0-2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24575,'1'-9'0,"1"-4"0,3-4 0,1-3 0,2-5 0,0 0 0,-1 1 0,0 2 0,-2 3 0,0 3 0,3 1 0,3 1 0,1 4 0,3 0 0,2 2 0,2 0 0,-1 0 0,1 1 0,-1 0 0,2 1 0,1 1 0,-2 3 0,3 3 0,4 3 0,9 4 0,7 1 0,12 2 0,7-2 0,27-2-465,-37-5 1,2 0 464,4-1 0,2 0 0,1-1 0,1 0 0,-1-1 0,-1 1 0,1-1 0,-1 0 0,-2 0 0,-1 0-176,-2 0 0,-2 0 176,42-1 0,-7 2 0,-12 0 0,-18 3 0,-22 0 0,-11 1 0,-7 0 912,-3 1-912,-1-2 369,0 1-369,1-1 0,-1 1 0,-2-1 0,-2 0 0,-2 1 0,-3 1 0,-1 1 0,-1 2 0,-1 2 0,1 4 0,-1 0 0,0 1 0,0 1 0,-1-1 0,0 0 0,-1-2 0,0-2 0,-1-3 0,-2-1 0,-1-2 0,-4 0 0,-3 0 0,-5 1 0,-5 1 0,-4 2 0,-11 3 0,-22 5 0,-15 2 0,25-8 0,-5-1-678,-10 0 0,-3-1 678,-6-1 0,-2-1 0,-2 0 0,1-2 0,5-2 0,2 0 0,2-1 0,1-1 0,1 0 0,0 0-3168,0 0 1,3-1 3167,6 1 0,4 0 0,-24 0 0,27-1 0,16-1 0,7 0 907,7-1-907,1 1 6784,0-1-6784,0 2 0,0 0 0,4 0 0,4 1 0,3 0 0,3 0 0,1-1 0,1 0 0,1 0 0,9-2 0,3-1 0,0 0 0,-1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6 308 24575,'-3'1'0,"0"-4"0,3-17 0,2-5 0,3-10 0,4-3 0,0 9 0,5-7 0,1 3 0,1 2 0,-1 2 0,-3 11 0,-5 9 0,-3 6 0,-1 7 0,5 12 0,-5-8 0,3 6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22016,'2'-9'0,"0"-1"1237,2-3-1237,2-1 431,2 1-431,2 0 219,-1 3-219,-2 3 168,-2 5 0,-4 0 0,0 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21594,'6'-13'0,"2"1"1432,4-6-1432,1 2 503,-2 3-503,-2 3 256,-6 6-256,-1 2 790,-2 0-790,-1-1 0,0 2 0,-1-1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270 560 24575,'0'-14'0,"-1"-1"0,-6-22 0,-8-14 0,-6-9 0,-7-8 0,-3 6 0,-5-3 0,2 5 0,5 12 0,8 15 0,6 11 0,6 8 0,3 6 0,3 5 0,1 3 0,-1 2 0,1 2 0,-1 2 0,1 2 0,1 0 0,1 0-1696,-1-1 0,1-3 0,0-1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146 186 24096,'-9'8'0,"0"0"238,-6 5-238,-4 5 80,-1 3-80,-5 6 40,5-1-40,5-3 121,6-7-121,5-6 0,5-9 0,3-5 0,5-6 0,7-13 0,9-12 0,6-13 0,3-5 0,-1-3-1696,3-5 0,-17 28 0,1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16812,'6'18'0,"1"-1"3421,1 3-3421,-2-6 1334,1-2-1334,0-1 708,1-1-708,2 1 2300,5 0-2300,4 3 0,9 2 0,8 5 0,11 7 0,9 8 0,-23-14 0,-3-2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21694,'-1'14'0,"0"1"1386,0 8-1386,-1 2 486,3-1-486,4-3 247,7-6-247,7-5 762,7-3-762,10-3 0,14 1 0,9 2 0,4 2 0,-8 0 0,-16-1 0,-13-2 0,-13-3 0,-6-2 0,-5-1 0,-1-2 0,0 0 0,-1 0 0,0 0 0,0 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12 716 24575,'-5'1'0,"1"1"0,3-1 0,0 0 0,0-1 0,1-4 0,1-7 0,5-13 0,2-8 0,4-10 0,6-12 0,8-12 0,8-10 0,4-8 0,-5 15 0,3-15 0,-7 10 0,-9 22 0,-5 10 0,-14 37 0,-1 4 0,-4 3 0,-4 6 0,-6 6 0,-7 4 0,-6 1 0,-3 1 0,4-4 0,4-5 0,7-5 0,4-3 0,3-3 0,3-2 0,0-4 0,0-4 0,-1-1 0,1 1 0,1 1 0,1 3 0,1 2 0,2 2 0,0 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24575,'4'6'0,"1"0"0,1 0 0,0 0 0,2-1 0,2 1 0,2 0 0,-1 0 0,-1 0 0,0 2 0,4 3 0,6 4 0,8 2 0,5 1 0,0-2 0,-8-4 0,-11-6 0,-8-2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1 472 24575,'9'-11'0,"35"-24"0,15-5 0,-6 6 0,5-1-4916,-1 3 1,2 0 4170,6 0 0,2 1 745,-5 3 0,2 3 883,4 2 1,1 3-884,-2 2 0,-1 1 881,-9 4 0,-2 1-881,27-6 0,-41 9 0,-21 5 6285,-10 2-6285,-4 2 1353,-4 1-1353,-1 0 0,0 1 0,-1-2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24575,'11'0'0,"2"1"0,4 2 0,0 2 0,-4 5 0,-6 6 0,-12 6 0,-8 9 0,-8 5 0,-11 7 0,-1 0 0,1-5 0,5-9 0,10-11 0,6-9 0,7-5 0,6-3 0,8-2 0,7 0 0,-5 0 0,-2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374 410 24575,'2'-18'0,"1"-9"0,1-11 0,1-4 0,1-8 0,-1 5 0,2 2 0,1 2 0,0 8 0,-1 4 0,-4 8 0,-1 6 0,-3 8 0,-6 7 0,-5 5 0,-8 5 0,-12 6 0,-11 6 0,-14 7 0,-7 5 0,1-1 0,10-5 0,14-8 0,15-9 0,11-6 0,7-9 0,6-8 0,5-14 0,5-8 0,6-11 0,-6 18 0,0 5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10717,'15'11'0,"0"-2"5024,4 2-5024,-5-3 2411,0-2-2411,-3-2 1386,-4-1-1386,-1-2 5037,-4 0-5037,-1-2 0,-2-3 0,-2-1 0,1 1 0,0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4 627 24575,'-2'-7'0,"0"-10"0,4-5 0,1-13 0,1 4 0,2-3 0,2 1 0,3-6 0,3-3 0,-1 3 0,-2 5 0,-2 4 0,-3 6 0,0 4 0,0 6 0,-1 6 0,2 2 0,2 0 0,4-1 0,7-2 0,10-3 0,11-2 0,24-4 0,-18 6 0,5 1-773,12-1 1,4-1 772,13 0 0,4 1-1231,10 0 0,3 2 1231,-30 4 0,0 1 0,0 1 0,30-2 0,-4 2-128,-15 2 0,-6 0 128,24 1 0,-48 1 0,-25 2 1323,-7 1-1323,-1 0 2622,1 2-2622,5 0 318,5 2-318,7 2 0,2 1 0,0 3 0,-3 2 0,-4 1 0,-2 0 0,-5 0 0,-1-1 0,-1 0 0,-4-2 0,-5-2 0,-5-2 0,-4 1 0,-3 1 0,-8 7 0,-8 8 0,-11 10 0,-7 12 0,-1 5 0,2 3 0,2-1 0,2-5 0,1-7 0,1-11 0,2-12 0,-4-10 0,-12-5 0,-13-5 0,-7-3 0,-13-2 0,-14-3-453,37 4 1,-2 0 452,-3-1 0,-3 1 0,-11 0 0,-3 1-859,-5 0 0,0 1 859,2 0 0,1 2 0,7-1 0,7 2 0,-9 1 0,37 0 0,22-1 0,6 0 826,4-1-826,-1 0 1797,-2 0-1797,1 0 0,-1 0 0,0 0 0,2 0 0,1 0 0,1-1 0,1-1 0,1 0 0,1-1 0,1 0 0,-2 1 0,0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1 482 24575,'3'-8'0,"2"-5"0,2-9 0,3-11 0,2-3 0,4-8 0,4-6 0,5-6 0,2-2 0,-1 4 0,-4 10 0,-5 10 0,-6 11 0,-5 16 0,-3 8 0,-2 8 0,6 16 0,-4-12 0,2 7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12829,'0'-26'0,"0"-5"4640,0-3-4640,1 2 2042,3 3-2042,3 2 1134,2-3-1134,3 6 3930,-3 7-3930,-3 9 0,-1 5 0,1 8 0,-3-3 0,2 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934 449 24575,'-7'-2'0,"-1"0"0,-30-8 0,-14-6 0,-23-7 0,-13-9 0,21 6 0,-14-9 0,4-1-532,32 15 0,-2 0 532,-5-3 0,1 1 0,-34-16 348,16 7-348,31 15 177,16 6-177,12 6 0,7 4 0,1 0 539,1-1-539,0-1 0,0-4 0,-1-2 0,0-5 0,-2-3 0,1 6 0,1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18789,'-14'1'0,"1"1"2653,-3 2-2653,-3 6 987,-4 3-987,-6 11 515,3 4-515,8-1 1631,5-1-1631,11-7 0,6-2 0,5 1 0,8-3 0,8-2 0,6-1 0,0-2 0,-5-1 0,-9-2 0,-8-1 0,-7-2 0,-2 2 0,-2 0 0,-3 1 0,-7 4 0,-7 6 0,-3 4 0,-1 2 0,7-3 0,5-5 0,5-4 0,5-5 0,2-6 0,1-3 0,2-2 0,-2 0 0,0 2 0,-1 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24575,'1'12'0,"1"2"0,2 3 0,1 1 0,-1 0 0,0-2 0,0 3 0,1 5 0,2 7 0,1 4 0,3 6 0,3 2 0,0-3 0,-1-5 0,-5-14 0,-3-9 0,-3-5 0,0-3 0,-1-2 0,0-3 0,0-5 0,1-4 0,0-5 0,0-4 0,1-3 0,-1-14 0,-1 19 0,-1-7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24575,'15'-2'0,"3"-1"0,4 0 0,6 0 0,3 1 0,5 2 0,16 3 0,23 10 0,13 8 0,3 5 0,-20-2 0,-18-6 0,-7-4-1696,7 1 0,-23-7 0,-1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100 591 24575,'0'12'0,"0"2"0,0 8 0,0 6 0,0 1 0,0-7 0,0-12 0,1-13 0,-1-9 0,1-6 0,0-7 0,1-5 0,1-6 0,1-1 0,2-2 0,4-4 0,3 0 0,3-3 0,12-19 0,2-1 0,2-3 0,-5 10 0,-14 23 0,-3 4 0,-5 7 0,-3 6 0,0 6 0,-2 6 0,0 4 0,-2 2 0,-3 3 0,-5 3 0,-7 6 0,-2 6 0,-3 4 0,-3 3 0,-4 2 0,-2-1 0,-1-4 0,5-7 0,5-7 0,4-4 0,3-2 0,2-1 0,3 0 0,4 0 0,3-2 0,3-2 0,2-3 0,7-5-1696,8-4 0,-6 7 0,2-1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8247,'28'21'0,"0"-2"5069,10 4-5069,5-1 2810,7-1-2810,-1-1 1711,-5-5-1711,-14-4 6738,-10-2-6738,-7-3 0,-3 1 0,-2-2 0,0 1 0,2-1 0,-4-3 0,-2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0 638 24575,'6'-9'0,"4"-2"0,17-10 0,17-9 0,23-11 0,15-9-779,-38 24 0,2 0 779,10-5 0,4 0-879,10-4 1,4 1 878,13-5 0,2 2 0,-26 11 0,1 1 0,-2 1 0,21-8 0,-5 3-138,-17 7 0,-6 3 138,17-4 0,-34 12 0,-18 6 1032,-11 4-1032,-8 2 0,-2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24575,'16'-1'0,"16"-2"0,10-1 0,7 0 0,7 2 0,3 6 0,9 7 0,-1 3 0,-9 7 0,-14 7 0,-15 3 0,-8 2 0,-13 3 0,-12 1 0,-8 2 0,-3 3 0,-2-3 0,0-1 0,1-3 0,1-4 0,6-10 0,4-7 0,3-3 0,4 0 0,-1-4 0,0-1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0 24575,'-9'2'0,"-9"8"0,2-1 0,-12 10 0,6-3 0,-2 2 0,-1 4 0,1 3 0,-2 5 0,0 2 0,5-3 0,5-7 0,5-6 0,5-7 0,4-5 0,3-2 0,3 0 0,4 1 0,3 1 0,11 3 0,8 4 0,8 3 0,2 1 0,3 2 0,1 2 0,-1 0 0,-4 1 0,-12-5 0,-10-4 0,-7-2 0,-3-2 0,-3-3 0,-2-1 0,2-1 0,3 0 0,-2-1 0,0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24575,'-5'7'0,"0"1"0,-4 11 0,-4 8 0,-1 4 0,-3 9 0,-1 3 0,-2 8 0,-1 9 0,0-1 0,0 2 0,3-5 0,0-2 0,3-8 0,4-9 0,5-10 0,3-12 0,2-6 0,1-6 0,0-3 0,3-4 0,4-5 0,8-6 0,8-5 0,-9 8 0,-1 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8191,'-71'28'0,"4"3"5063,-11 9-5063,21-5 2818,22-9-2818,17-8 1719,12-10-1719,6-3 6784,6 0-6784,6-2 0,4 1 0,1-1 0,-1 1 0,-4 1 0,-3 6 0,-6 4 0,-3 5 0,-4 3 0,-6 3 0,-7 3 0,-11 1 0,-7 0 0,-12 2 0,-4-2 0,3-6 0,8-6 0,16-11 0,10-6 0,7-5 0,5-3 0,5-5 0,7-4 0,7-2 0,-5 7 0,0 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24575,'9'3'0,"5"-2"0,4 0 0,3-1 0,0 2 0,-3 2 0,-3 3 0,-4 4 0,-2 3 0,-2 6 0,-2 3 0,-3 0 0,-2 0 0,-6-2 0,-6 0 0,-4-2 0,-8 3 0,-4 0 0,-1-1 0,4-2 0,10-9 0,8-6 0,4-4 0,3-2 0,2-3 0,6-6-1696,12-14 0,-8 12 0,5-5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24575,'1'7'0,"7"8"0,10 10 0,13 14 0,-2-1 0,-2 0 0,-16-10 0,-8-3 0,-7-4 0,-8-1 0,-4-2 0,-3-2 0,0-3 0,5-4 0,5-3 0,4-3 0,5-1 0,9-4 0,18-2 0,-13 1 0,10-1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45 332 24575,'0'-8'0,"1"-14"0,1 1 0,2-14 0,3 1 0,4-2 0,0 0 0,0 1 0,-2 7 0,-3 8 0,-3 6 0,-3 8 0,0 3 0,-1 4 0,-3 3 0,-3 4 0,-4 6 0,-3 3 0,0 2 0,1-1 0,4-5 0,3-5 0,1-3 0,2-3 0,-1-1 0,0-1 0,0 0 0,1-1 0,-1 0 0,2-4 0,1-4 0,2-5 0,5-5 0,7-6 0,12-8 0,-11 15 0,4-1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8559,'9'22'0,"0"-3"5097,1 0-5097,-2-6 2764,-2-4-2764,-2-3 1668,-2-2-1668,0-1 0,-2-2 0,1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52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24575,'3'3'0,"1"1"0,-1-2 0,0 0 0,0 0 0,0 0 0,0 0 0,-1-1 0,0 1 0,1-2 0,-2 0 0,1 0 0,1 0 0,0 0 0,0 0 0,0 0 0,0 0 0,-1 0 0,0 0 0,-1 0 0,1 1 0,-1 0 0,2-1 0,-1 0 0,2 0 0,0 0 0,3 0 0,-2 0 0,2 0 0,-2 0 0,1 0 0,1 1 0,1 0 0,1-1 0,0 0 0,1 1 0,0-1 0,0 1 0,2-1 0,0 0 0,0 0 0,2 0 0,3 0 0,2 0 0,2 0 0,-3 0 0,-4 0 0,-3 0 0,-1 0 0,-1 0 0,-2 0 0,2 0 0,0 0 0,1 0 0,0 0 0,0 0 0,0 0 0,-2 0 0,0 0 0,-1 0 0,1 0 0,-1 0 0,0 0 0,-1 0 0,1 0 0,0 0 0,-2 0 0,0 0 0,-2 0 0,-1 0 0,0 0 0,1 0 0,0 0 0,0 0 0,0 0 0,0 0 0,-1 0 0,0 0 0,0 0 0,0 0 0,-1 0 0,1-1 0,-1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2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30 514 24575,'-7'-11'0,"1"-5"0,0-4 0,1 0 0,2 3 0,1 1 0,1-2 0,2-1 0,3-5 0,5-6 0,7-10 0,5-9 0,1 0 0,-3 4 0,-5 10 0,-6 8 0,-4 9 0,-1 5 0,-1 4 0,-1 2 0,-1 2 0,1 2 0,-1 1 0,2 1 0,3 1 0,7 0 0,14-1 0,6-1 0,16-2 0,15 0 0,18 0 0,-32 2 0,3 0-834,13 2 0,4 0 834,11 1 0,3 0-1356,12 1 1,5 1 1355,-26-1 0,3 0 0,1 0-952,6 1 0,2 0 0,0 0 952,0 0 0,1-1 0,-3 1 0,-7-1 0,-3 0 0,-3 0-190,14 0 1,-8-1 189,13 0 1141,-38-1-1141,-18 0 2358,-8 0-2358,-7 0 3529,-4 0-3529,-5 0 586,-2 0-586,1 0 0,-5 0 0,2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3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24575,'6'0'0,"7"-2"0,13-3 0,6-1 0,6 0 0,2 0 0,-1 2 0,4 2 0,1 1 0,-2 1 0,-9 0 0,-10 1 0,-9 0 0,-8-1 0,-3 0 0,-2 0 0,2 0 0,1 0 0,3 0 0,-3 0 0,0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3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24575,'-6'7'0,"-3"11"0,-1 16 0,-2 11 0,4 1 0,2 0 0,5-16 0,0 3 0,1-6 0,0-6 0,0-3 0,1-10 0,0-5 0,0-2 0,1-1 0,2-2 0,1-1 0,1-2 0,-3 2 0,0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4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124 464 12112,'-25'5'0,"1"4"4796,-3 5-4796,8 4 2168,5-1-2168,7 1 1218,3 2-1218,2-1 4281,1 1-4281,1-1 0,3 4 0,3 2 0,3 3 0,3-3 0,1-7 0,-1-5 0,1-3 0,1-3 0,2-2 0,3-2 0,5-1 0,7 0 0,2 0 0,2-1 0,-2 0 0,2-1 0,5 0 0,6 0 0,8 0 0,2 0 0,-3-2 0,-6 0 0,-12-2 0,-6-2 0,-4-2 0,-3-1 0,-5-2 0,-4-2 0,-5-1 0,0-3 0,-1-3 0,2-4 0,0-3 0,2-5 0,0-3 0,-1-1 0,-2-1 0,-4 2 0,-1-1 0,-3 0 0,-1 2 0,-2-1 0,-5 0 0,-4-2 0,-4-1 0,-3 3 0,-1 3 0,-1 3 0,0 4 0,0 3 0,1 4 0,-2 2 0,-1 3 0,2 5 0,0 4 0,1 2 0,0 2 0,-1 1 0,-3 4 0,-1 1 0,-2 4 0,-2 1 0,1 0 0,-6 3 0,-2 1 0,-2 2 0,0 3 0,5-1 0,4 1 0,1 4 0,3 2 0,4 1 0,5-2 0,3-1 0,1-2 0,1 0 0,1-3 0,1-2 0,2-2 0,1-3 0,3-3 0,2-4 0,1-1 0,3-2 0,7-1 0,5 2 0,-4-1 0,-1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5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1428 757 24575,'8'-12'0,"3"-16"0,2-12 0,4-22 0,-3 5 0,2-10 0,0-1 0,2-4 0,0 0 0,-1 12 0,-5 12 0,-4 7 0,-3 6 0,-2 7 0,-2 7 0,-2 5 0,-2 4 0,-2 4 0,-2 4 0,-2 1 0,-4 1 0,-3 2 0,-3 2 0,-7 5 0,-7 6 0,-8 3 0,-2 2 0,-4 1 0,-1-4 0,-4-1 0,1-3 0,-11-2 0,-7 0 0,-8 1 0,-4 0 0,9 0 0,2 1 0,-4-1 0,-4 0 0,-6 1 0,3 1 0,13-3 0,14-2 0,14-4 0,1-1 0,-6 1 0,-6 0 0,4 1 0,9-1 0,12 0 0,10 0 0,7-2 0,4 0 0,3-1 0,1-1 0,0 1 0,1-1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6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0 8191,'-35'18'0,"4"0"5063,-4 2-5063,12-3 2818,7-4-2818,7-3 1719,5-3-1719,3-1 6784,1 0-6784,4 1 0,5 3 0,11 4 0,11 5 0,11 3 0,4 1 0,-3-2 0,-3-1 0,-1-1 0,-3-1 0,-6-2 0,-6-3 0,-7-1 0,-3-2 0,-2 0 0,-2-1 0,-2-1-1696,3 1 0,-6-3 0,1-1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7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212 431 24575,'1'-36'0,"0"7"0,2-19 0,0 4 0,0-1 0,-2 3 0,0 10 0,-1 10 0,-1 1 0,0-1 0,0-2 0,-1 1 0,1 5 0,0 5 0,0 5 0,-2 4 0,-4 7 0,-7 8 0,-7 9 0,-6 5 0,1 0 0,1-3 0,2-6 0,4-5 0,2-5 0,4-3 0,5-2 0,3-2 0,1-1 0,2-3 0,0-1 0,1-1 0,1-2 0,0-1 0,1-2 0,0 0 0,3-1 0,4 1 0,-3 5 0,1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37 883 24575,'2'-8'0,"4"-13"0,2-5 0,6-18 0,10-40 0,-3 12 0,-6 16 0,-1-2 0,8-36 0,-2-2 0,-5 9 0,-4 18 0,-4 16 0,-2 15 0,-2 11 0,0 9 0,-1 5 0,-1 3 0,-1 4 0,-1 3 0,-1 4 0,0 2 0,-3 3 0,0-1 0,1-1 0,0-1 0,2-1 0,-3-1 0,-1 1 0,-3 2 0,-6 3 0,-5 5 0,-3 5 0,-2 3 0,3-1 0,4-2 0,4-3 0,4-4 0,2-2 0,2-1 0,0 0 0,0 1 0,0 0 0,3-1 0,1-3 0,1-1 0,4-4 0,3-3 0,14-8 0,-12 5 0,8-2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7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24575,'9'13'0,"-4"-6"0,4 6 0,-3-7 0,-1 0 0,-1-2 0,-2-2 0,-1-2 0,-1-3 0,0 0 0,-1-2 0,1 2 0,-1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8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22 538 24575,'-4'0'0,"1"0"0,0-2 0,0-2 0,0-3 0,0-6 0,1-9 0,2-8 0,0-4 0,3-10 0,4-7 0,4-4 0,1 0 0,1 7 0,-2 6 0,-3 7 0,-2 7 0,-4 12 0,-1 7 0,0 4 0,0 1 0,-1 3 0,5-1 0,4 1 0,9-1 0,11-2 0,5 0 0,8-2 0,-1 0 0,-5 2 0,-4 1 0,1 4 0,-4 4 0,10 5 0,6 3 0,21 4 0,17 0 0,7-2 0,6-2 0,1-5 0,-5-2 0,-13-2 0,-27-1 0,-26-1 0,-13 0 0,-6 0 0,-4 1 0,-1 3 0,-1 1 0,-1 2 0,-1 1 0,-3 3 0,-4 4 0,-4 4 0,-4 1 0,-1 1 0,0 0 0,-3 1 0,1-2 0,2-4 0,1-4 0,3-6 0,-1-2 0,-1-2 0,-1-2 0,-3-1 0,2 0 0,-16 4 0,-10 2 0,-3 4 0,2 0 0,17-2 0,7-1 0,2 0 0,3 0 0,2-2 0,3-1 0,2-3 0,2 0 0,1-2 0,2 0 0,2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8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38 433 24575,'-4'-3'0,"0"-3"0,-1-3 0,0-4 0,-1-5 0,0-7 0,2-9 0,1-5 0,2-6 0,5-1 0,3 1 0,1 3 0,1 7 0,-3 8 0,-1 7 0,-3 6 0,-1 7 0,-1 3 0,0 4 0,1 8 0,1 9 0,-1-6 0,1 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9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14671,'13'-18'0,"-2"2"4141,6-6-4141,8-8 0,1 0 1714,2 0-1714,-6 7 930,-12 13-930,-2 1 3119,-5 8-3119,-1 4 0,-2-1 0,1 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9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31 266 24575,'-2'-7'0,"-2"-6"0,-1-6 0,0-4 0,0-2 0,0 1 0,2-1 0,2-1 0,0-1 0,1 5 0,0 6 0,2 3 0,0 3 0,0 2 0,1 3 0,0 3 0,2 1 0,2 2 0,-3-1 0,0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6:16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24575,'0'-4'0,"0"0"0,1 2 0,0-1 0,1 1 0,2-2 0,0 0 0,2-1 0,1-1 0,4-1 0,1-1 0,1 0 0,2-1 0,1 1 0,2 0 0,3-1 0,-1 1 0,0 0 0,0-1 0,0 0 0,2 0 0,0 0 0,-2 2 0,-1 1 0,-1 1 0,-2 2 0,-3 0 0,-3 1 0,-1 0 0,-2 0 0,-3 2 0,-1 0 0,-1 0 0,0 0 0,0 0 0,1-1 0,-1 1 0,0-2 0,0 1 0,0 0 0,0 0 0,0 1 0,1-1 0,-1 0 0,0 0 0,3 0 0,-4 0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24575,'8'18'0,"1"-2"0,6 0 0,7 1 0,13 3 0,18 2 0,4-3 0,2-5 0,4-4 0,22-4 0,-40-2 0,11-1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339 494 24575,'0'-10'0,"0"-5"0,0-20 0,0-13 0,0-10 0,0-3 0,0 10 0,0-2 0,0 7 0,0 10 0,0 12 0,1 9 0,-1 7 0,1 2 0,-1 2 0,0 1 0,-3 0 0,-5 0 0,-7 1 0,-9-2 0,-11 1 0,-10 0 0,-3 1 0,4 2 0,9 1 0,11 2 0,4 0 0,3 1 0,4-1 0,5 0 0,6-2 0,3-1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143 609 24575,'1'-9'0,"-1"0"0,4-11 0,5-18 0,5-16 0,1-9 0,-1 2 0,-1 5 0,-2 3 0,0 5 0,-2 7 0,-2 9 0,-2 8 0,-2 6 0,-1 4 0,0 2 0,0 0 0,0 0 0,-2 0 0,0 1 0,0 4 0,-2 4 0,-1 5 0,-7 6 0,-4 6 0,-2 3 0,-3 2 0,0 0 0,0-1 0,-1 1 0,-1 0 0,-2 3 0,0 3 0,0 1 0,5-5 0,5-6 0,6-7 0,2-6 0,2-5 0,0-5 0,1-3 0,1 2 0,-1-5 0,1-3-1696,3-6 0,-2 9 0,2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8223,'70'32'0,"2"0"4655,18 8-4655,1-2 0,-8-8 0,-3-4 2864,-15-7-2864,-24-8 1765,-17-5-1765,-13-4 6605,-7-2-6605,-2-1 463,-2-2-463,-5-3-1696,-10-5 0,7 5 0,-5-3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24575,'-1'4'0,"4"-1"0,9-5 0,14-4-2126,24-6 0,-23 5 0,7 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321 593 24575,'-2'-9'0,"-3"-11"0,-3-15 0,-3-19 0,1-12 0,3-9 0,3-7 0,3 7 0,1 12 0,1 20 0,0 17 0,0 9 0,0 6 0,-1 5 0,1 3 0,-1 1 0,0 1 0,0-1 0,0 1 0,0-1 0,-2 7 0,-2 1 0,-4 8 0,-2 1 0,0-2 0,-1 0 0,1-4 0,2-1 0,0-2 0,2-1 0,1 0 0,-1 0 0,-2 1 0,-2 1 0,-4 0 0,-2 1 0,-5 3 0,-5 1 0,1 3 0,1 0 0,5-1 0,7-3 0,4-2 0,3-2 0,4-5 0,0-4 0,2-5 0,3-3 0,4-5 0,7-7 0,3-2 0,6-8 0,1 1 0,-1 1 0,-8 12 0,-6 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24575,'10'7'0,"0"0"0,3 1 0,7 3 0,5 3 0,4 2 0,4 1 0,5 2 0,4-1 0,7 0 0,16 3 0,17 0-365,-33-9 1,2 1 364,3 0 0,0-1 0,-3 0 0,-4-1 0,7 2 0,-17-5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5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16 555 24575,'-3'-7'0,"0"-1"0,0-5 0,1-4 0,0-2 0,0-7 0,2-6 0,1-9 0,2-12 0,4 0 0,1 3 0,2 5 0,0 7 0,2 5 0,0 3 0,0 4 0,0 6 0,-2 5 0,-2 4 0,-1 4 0,-1 3 0,0 1 0,1 1 0,1 1 0,3 0 0,7 2 0,7 1 0,7 1 0,10 1 0,11-1 0,9-1 0,0-1 0,1-1 0,1 0 0,9 1 0,12-1 0,3 2 0,-6-1 0,-14 1 0,-21 0 0,-21 0 0,-13 1 0,-8 1 0,0 0 0,-1 1 0,0 0 0,0-2 0,-2-1 0,0-1 0,-1 0 0,-1 1 0,0 3 0,0 3 0,-1 2 0,-2 5 0,-1 6 0,-3 7 0,-3 4 0,-3 10 0,-2 8 0,0 3 0,3-2 0,2-8 0,1-10 0,3-8 0,-1-6 0,2-7 0,-1-4 0,0-3 0,-2-3 0,-4-1 0,-7 0 0,-4-1 0,-9 0 0,-3 0 0,-5 0 0,-7 1 0,-6 2 0,-5 0 0,-1 0 0,3 0 0,7 0 0,4 1 0,2 0 0,2-1 0,4 0 0,5 0 0,5 0 0,6 0 0,2-1 0,2 0 0,0 1 0,4-1 0,5 0 0,8-4 0,11-4 0,-4 3 0,5-2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6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21 683 24575,'-4'-9'0,"1"0"0,-1-2 0,1-2 0,0-8 0,1-10 0,1-11 0,1-8 0,4-14 0,5-15 0,4-10 0,2 3 0,-3 17 0,-3 22 0,-2 18 0,-3 12 0,-1 7 0,-1 5 0,-1 3 0,0 3 0,2 4 0,2 3 0,7 12 0,11 14 0,12 16 0,8 7 0,-17-22 0,-8-12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6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10 408 24575,'-4'-21'0,"0"-10"0,3-8 0,1-10 0,3-4 0,5 2 0,4 3 0,2 8 0,2 8 0,-2 11 0,-3 8 0,-4 7 0,-2 3 0,-2 3 0,-1 4 0,-1 4 0,-1-3 0,1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7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298 581 24575,'-5'-6'0,"0"-3"0,-4-7 0,-9-21 0,-3-9 0,-2-14 0,2-4 0,7 9 0,2 3 0,2 15 0,1 11 0,3 7 0,-1 4 0,-1 2 0,-4-2 0,-4-1 0,-7-6 0,-3-3 0,-1 1 0,11 9 0,6 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8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39 24075,'-1'17'0,"1"13"248,2 17-248,3 19 0,0-8 0,1-6 0,-2-18 84,-2-15-84,-1-3 42,0-13-42,1-10 126,1-6-126,4-13 0,2-9 0,1-8 0,1-2 0,0 2 0,1 0 0,-1 0 0,-3 1 0,-4 17 0,-2 9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24575,'2'8'0,"2"-1"0,4-1 0,8 1 0,7 0 0,35 7 0,17 2 0,18 3 0,-4-2 0,-32-7 0,-17-3 0,-23-4 0,-7-1 0,-3 1 0,-2 0 0,0 1 0,3 0 0,5 0 0,-5-1 0,1-1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1142 24575,'-2'3'0,"5"-8"0,7-11 0,13-19 0,26-34 0,8-11-1617,-15 24 0,6-4 1617,13-15 0,4-3-628,-19 25 1,2-1-1,0-1 628,4-3 0,0 0 0,-1 1 0,14-14 0,-6 5-96,-15 16 0,-7 6 96,8-13 0,-23 25 0,-16 20 2088,-4 9-2088,-2 5 2965,0 3-2965,-1 2 256,0 0-256,0 1 0,0-2 0,0-1 0,-1 0 0,-1-2-1696,-2 0 0,1-2 0,0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24575,'11'-11'0,"2"0"0,14-2 0,33-4 0,7 1 0,13 2 0,-10 6 0,-29 7 0,-9 1 0,-20 4 0,-8 5 0,-3 5 0,-2 6 0,-3 8 0,-4 5 0,-5 9 0,-5 7 0,-3 4 0,-15 29 0,11-25 0,-3 5 0,17-37 0,9-15 0,4-7 0,5-6 0,-3 1 0,1-1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24575,'9'3'0,"2"-1"0,10-1 0,6-1 0,9 0 0,-14 0 0,-5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24575,'-10'8'0,"-10"10"0,-8 8 0,-10 10 0,3-3 0,-7 4 0,-8 6 0,-5 4 0,-3 1 0,11-10 0,12-9 0,10-6 0,4-5 0,6-4 0,6-6 0,4-4 0,3-2 0,4-2 0,2 1 0,5-1 0,9 2 0,12 4 0,7 2 0,1 2 0,-7-1 0,-11-3 0,-6-1 0,-3 0 0,2 0 0,3 1 0,7-1 0,6-2 0,11-3-1696,13-8 0,-23 4 0,3-4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13500,'-11'34'0,"-2"2"4473,-1 13-4473,2-1 1922,1 3-1922,3-1 1059,0-5-1059,3-6 3621,1-14-3621,3-11 0,1-7 0,0-4 0,5-3 0,10-5 0,16-7 0,20-5 0,-19 6 0,1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8191,'-66'47'0,"25"-16"5063,-5 7-5063,36-24 2818,6-5-2818,5-3 1719,4 0-1719,2 0 6784,6 2-6784,1 0 0,-2 1 0,-2 0 0,-7-1 0,-3 3 0,-5 3 0,-5 5 0,-5 1 0,-3 0 0,1-3 0,3-4 0,5-6 0,5-5 0,2-6 0,1-3 0,4-2 0,14 0 0,-10 5 0,9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24575,'15'8'0,"9"0"0,35 9 0,4-1 0,0 0 0,-20-4 0,-26-2 0,-10 0 0,-7 5 0,-9 7 0,-10 8 0,-8 6 0,-10 3 0,-8 3 0,-3-1 0,0-2 0,11-8 0,14-9 0,11-7 0,7-5 0,4-5 0,3-3 0,2-2 0,10-5 0,14-6 0,-11 4 0,4-2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24575,'-1'4'0,"4"-1"0,9-5 0,14-4-2126,24-6 0,-23 5 0,7 0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24575,'9'3'0,"2"-1"0,10-1 0,6-1 0,9 0 0,-14 0 0,-5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24575,'17'-7'0,"63"-14"0,-54 13 0,45-9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24575,'8'0'0,"4"-1"0,-8 0 0,3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0 24575,'-2'9'0,"-3"2"0,-5 1 0,-15 12 0,-21 17 0,-16 13 0,-8 6 0,10-9 0,17-16 0,15-13 0,13-10 0,6-4 0,6-4 0,3-2 0,4-1 0,0 0 0,3 1 0,0-1 0,0 2 0,-1-1 0,-1 1 0,0-1 0,2-1 0,2-1 0,9 1 0,24 0 0,34 3 0,-19-1 0,1 0 0,14 1 0,-4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24575,'-6'6'0,"-2"5"0,-4 11 0,-3 7 0,-1 9 0,0 5 0,0 1 0,-1 4 0,2-3 0,2-4 0,3-8 0,3-10 0,3-7 0,3-9 0,2-5 0,6-6 0,5-7 0,5-2 0,4-2 0,5-1-1696,7-3 0,-14 8 0,2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24575,'17'-7'0,"63"-14"0,-54 13 0,45-9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24575,'-10'0'0,"-4"2"0,-17 6 0,0 3 0,-3 3 0,5 2 0,9 1 0,-1 1 0,6 0 0,3 2 0,4-1 0,5-2 0,4-4 0,6-5 0,9-3 0,7 1 0,2 2 0,-3-1 0,-9-1 0,-8 1 0,-5 1 0,-5 1 0,-4 2 0,-9 4 0,-8 6 0,-6 2 0,2 0 0,7-6 0,10-6 0,5-6 0,6-5 0,3-3 0,6-2 0,7-2-1696,9-2 0,-9 4 0,1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24575,'-3'3'0,"0"0"0,3 1 0,2 1 0,4 3 0,5 1 0,2 0 0,6 2 0,4 2 0,8 2 0,3 3 0,-7-3 0,-6-1 0,-11-3 0,-5-2 0,-2 1 0,-2 0 0,0 2 0,-1 1 0,0 1 0,-1 1 0,-4-1 0,-3 1 0,-5-1 0,-3 0 0,-3 1 0,-3 1 0,-2 1 0,1 1 0,3 0 0,2 0 0,2-2 0,2-2 0,4-4 0,5-6 0,3-3-1696,26-27 0,-18 19 0,19-19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0 24575,'-2'5'0,"-1"0"0,-1 1 0,-1 2 0,-2 1 0,-2 0 0,-2 0 0,-6 6 0,-7 5 0,-4 5 0,-6 4 0,-3 0 0,1-3 0,4-5 0,5-4 0,4-4 0,4-3 0,3-1 0,1 0 0,0 2 0,0 0 0,1 0 0,5-3 0,5-3 0,3-2 0,0 0 0,1-1 0,0 1 0,0 1 0,0 0 0,1 0 0,0 1 0,2-1 0,2-1 0,2 1 0,2-1 0,2 0 0,4 2 0,4 1 0,3 1 0,5 3 0,11 5 0,11 5 0,5 3 0,-4-2 0,-16-6 0,-13-6 0,-9-4 0,-4-1 0,-3-1 0,-1-1 0,-1 0 0,0 0 0,1 0 0,1 0 0,-1 0 0,0 0 0,0-1 0,-1 1 0,-1 0 0,2 2 0,2 2 0,3 1 0,2 1 0,2-1 0,1-2 0,0-3 0,-3-1 0,-2-4 0,1-4 0,1-4 0,-3 3 0,-2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13 24575,'-17'-5'0,"2"1"0,0 2 0,2 1 0,2 1 0,1 0 0,2 3 0,0 2 0,-3 6 0,-1 5 0,1 3 0,2 2 0,4 0 0,1-1 0,3 5 0,0-5 0,2 2 0,2-8 0,2-1 0,3-1 0,1-3 0,1-5 0,2-3 0,2-1 0,-1-2 0,-1 0 0,-3 0 0,0 0 0,-1 1 0,1 0 0,-4 1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21694,'-1'14'0,"0"1"1386,0 8-1386,-1 2 486,3-1-486,4-3 247,7-6-247,7-5 762,7-3-762,10-3 0,14 1 0,9 2 0,4 2 0,-8 0 0,-16-1 0,-13-2 0,-13-3 0,-6-2 0,-5-1 0,-1-2 0,0 0 0,-1 0 0,0 0 0,0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18789,'-14'1'0,"1"1"2653,-3 2-2653,-3 6 987,-4 3-987,-6 11 515,3 4-515,8-1 1631,5-1-1631,11-7 0,6-2 0,5 1 0,8-3 0,8-2 0,6-1 0,0-2 0,-5-1 0,-9-2 0,-8-1 0,-7-2 0,-2 2 0,-2 0 0,-3 1 0,-7 4 0,-7 6 0,-3 4 0,-1 2 0,7-3 0,5-5 0,5-4 0,5-5 0,2-6 0,1-3 0,2-2 0,-2 0 0,0 2 0,-1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24575,'1'7'0,"7"8"0,10 10 0,13 14 0,-2-1 0,-2 0 0,-16-10 0,-8-3 0,-7-4 0,-8-1 0,-4-2 0,-3-2 0,0-3 0,5-4 0,5-3 0,4-3 0,5-1 0,9-4 0,18-2 0,-13 1 0,10-1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37 883 24575,'2'-8'0,"4"-13"0,2-5 0,6-18 0,10-40 0,-3 12 0,-6 16 0,-1-2 0,8-36 0,-2-2 0,-5 9 0,-4 18 0,-4 16 0,-2 15 0,-2 11 0,0 9 0,-1 5 0,-1 3 0,-1 4 0,-1 3 0,-1 4 0,0 2 0,-3 3 0,0-1 0,1-1 0,0-1 0,2-1 0,-3-1 0,-1 1 0,-3 2 0,-6 3 0,-5 5 0,-3 5 0,-2 3 0,3-1 0,4-2 0,4-3 0,4-4 0,2-2 0,2-1 0,0 0 0,0 1 0,0 0 0,3-1 0,1-3 0,1-1 0,4-4 0,3-3 0,14-8 0,-12 5 0,8-2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24575,'8'18'0,"1"-2"0,6 0 0,7 1 0,13 3 0,18 2 0,4-3 0,2-5 0,4-4 0,22-4 0,-40-2 0,11-1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339 494 24575,'0'-10'0,"0"-5"0,0-20 0,0-13 0,0-10 0,0-3 0,0 10 0,0-2 0,0 7 0,0 10 0,0 12 0,1 9 0,-1 7 0,1 2 0,-1 2 0,0 1 0,-3 0 0,-5 0 0,-7 1 0,-9-2 0,-11 1 0,-10 0 0,-3 1 0,4 2 0,9 1 0,11 2 0,4 0 0,3 1 0,4-1 0,5 0 0,6-2 0,3-1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24575,'8'0'0,"4"-1"0,-8 0 0,3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143 609 24575,'1'-9'0,"-1"0"0,4-11 0,5-18 0,5-16 0,1-9 0,-1 2 0,-1 5 0,-2 3 0,0 5 0,-2 7 0,-2 9 0,-2 8 0,-2 6 0,-1 4 0,0 2 0,0 0 0,0 0 0,-2 0 0,0 1 0,0 4 0,-2 4 0,-1 5 0,-7 6 0,-4 6 0,-2 3 0,-3 2 0,0 0 0,0-1 0,-1 1 0,-1 0 0,-2 3 0,0 3 0,0 1 0,5-5 0,5-6 0,6-7 0,2-6 0,2-5 0,0-5 0,1-3 0,1 2 0,-1-5 0,1-3-1696,3-6 0,-2 9 0,2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8223,'70'32'0,"2"0"4655,18 8-4655,1-2 0,-8-8 0,-3-4 2864,-15-7-2864,-24-8 1765,-17-5-1765,-13-4 6605,-7-2-6605,-2-1 463,-2-2-463,-5-3-1696,-10-5 0,7 5 0,-5-3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321 593 24575,'-2'-9'0,"-3"-11"0,-3-15 0,-3-19 0,1-12 0,3-9 0,3-7 0,3 7 0,1 12 0,1 20 0,0 17 0,0 9 0,0 6 0,-1 5 0,1 3 0,-1 1 0,0 1 0,0-1 0,0 1 0,0-1 0,-2 7 0,-2 1 0,-4 8 0,-2 1 0,0-2 0,-1 0 0,1-4 0,2-1 0,0-2 0,2-1 0,1 0 0,-1 0 0,-2 1 0,-2 1 0,-4 0 0,-2 1 0,-5 3 0,-5 1 0,1 3 0,1 0 0,5-1 0,7-3 0,4-2 0,3-2 0,4-5 0,0-4 0,2-5 0,3-3 0,4-5 0,7-7 0,3-2 0,6-8 0,1 1 0,-1 1 0,-8 12 0,-6 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24575,'10'7'0,"0"0"0,3 1 0,7 3 0,5 3 0,4 2 0,4 1 0,5 2 0,4-1 0,7 0 0,16 3 0,17 0-365,-33-9 1,2 1 364,3 0 0,0-1 0,-3 0 0,-4-1 0,7 2 0,-17-5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24575,'-10'8'0,"-10"10"0,-8 8 0,-10 10 0,3-3 0,-7 4 0,-8 6 0,-5 4 0,-3 1 0,11-10 0,12-9 0,10-6 0,4-5 0,6-4 0,6-6 0,4-4 0,3-2 0,4-2 0,2 1 0,5-1 0,9 2 0,12 4 0,7 2 0,1 2 0,-7-1 0,-11-3 0,-6-1 0,-3 0 0,2 0 0,3 1 0,7-1 0,6-2 0,11-3-1696,13-8 0,-23 4 0,3-4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13500,'-11'34'0,"-2"2"4473,-1 13-4473,2-1 1922,1 3-1922,3-1 1059,0-5-1059,3-6 3621,1-14-3621,3-11 0,1-7 0,0-4 0,5-3 0,10-5 0,16-7 0,20-5 0,-19 6 0,1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8191,'-66'47'0,"25"-16"5063,-5 7-5063,36-24 2818,6-5-2818,5-3 1719,4 0-1719,2 0 6784,6 2-6784,1 0 0,-2 1 0,-2 0 0,-7-1 0,-3 3 0,-5 3 0,-5 5 0,-5 1 0,-3 0 0,1-3 0,3-4 0,5-6 0,5-5 0,2-6 0,1-3 0,4-2 0,14 0 0,-10 5 0,9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24575,'15'8'0,"9"0"0,35 9 0,4-1 0,0 0 0,-20-4 0,-26-2 0,-10 0 0,-7 5 0,-9 7 0,-10 8 0,-8 6 0,-10 3 0,-8 3 0,-3-1 0,0-2 0,11-8 0,14-9 0,11-7 0,7-5 0,4-5 0,3-3 0,2-2 0,10-5 0,14-6 0,-11 4 0,4-2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24575,'0'-4'0,"0"0"0,0 1 0,0-1 0,0 0 0,0 1 0,0 1 0,0 0 0,0 0 0,0-1 0,0 0 0,0 1 0,0 1 0,0-1 0,0 0 0,0 0 0,0-2 0,0-3 0,0 4 0,0-2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24575,'1'-9'0,"1"-4"0,3-4 0,1-3 0,2-5 0,0 0 0,-1 1 0,0 2 0,-2 3 0,0 3 0,3 1 0,3 1 0,1 4 0,3 0 0,2 2 0,2 0 0,-1 0 0,1 1 0,-1 0 0,2 1 0,1 1 0,-2 3 0,3 3 0,4 3 0,9 4 0,7 1 0,12 2 0,7-2 0,27-2-465,-37-5 1,2 0 464,4-1 0,2 0 0,1-1 0,1 0 0,-1-1 0,-1 1 0,1-1 0,-1 0 0,-2 0 0,-1 0-176,-2 0 0,-2 0 176,42-1 0,-7 2 0,-12 0 0,-18 3 0,-22 0 0,-11 1 0,-7 0 912,-3 1-912,-1-2 369,0 1-369,1-1 0,-1 1 0,-2-1 0,-2 0 0,-2 1 0,-3 1 0,-1 1 0,-1 2 0,-1 2 0,1 4 0,-1 0 0,0 1 0,0 1 0,-1-1 0,0 0 0,-1-2 0,0-2 0,-1-3 0,-2-1 0,-1-2 0,-4 0 0,-3 0 0,-5 1 0,-5 1 0,-4 2 0,-11 3 0,-22 5 0,-15 2 0,25-8 0,-5-1-678,-10 0 0,-3-1 678,-6-1 0,-2-1 0,-2 0 0,1-2 0,5-2 0,2 0 0,2-1 0,1-1 0,1 0 0,0 0-3168,0 0 1,3-1 3167,6 1 0,4 0 0,-24 0 0,27-1 0,16-1 0,7 0 907,7-1-907,1 1 6784,0-1-6784,0 2 0,0 0 0,4 0 0,4 1 0,3 0 0,3 0 0,1-1 0,1 0 0,1 0 0,9-2 0,3-1 0,0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0 24575,'-2'9'0,"-3"2"0,-5 1 0,-15 12 0,-21 17 0,-16 13 0,-8 6 0,10-9 0,17-16 0,15-13 0,13-10 0,6-4 0,6-4 0,3-2 0,4-1 0,0 0 0,3 1 0,0-1 0,0 2 0,-1-1 0,-1 1 0,0-1 0,2-1 0,2-1 0,9 1 0,24 0 0,34 3 0,-19-1 0,1 0 0,14 1 0,-4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6 308 24575,'-3'1'0,"0"-4"0,3-17 0,2-5 0,3-10 0,4-3 0,0 9 0,5-7 0,1 3 0,1 2 0,-1 2 0,-3 11 0,-5 9 0,-3 6 0,-1 7 0,5 12 0,-5-8 0,3 6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22016,'2'-9'0,"0"-1"1237,2-3-1237,2-1 431,2 1-431,2 0 219,-1 3-219,-2 3 168,-2 5 0,-4 0 0,0 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21594,'6'-13'0,"2"1"1432,4-6-1432,1 2 503,-2 3-503,-2 3 256,-6 6-256,-1 2 790,-2 0-790,-1-1 0,0 2 0,-1-1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270 560 24575,'0'-14'0,"-1"-1"0,-6-22 0,-8-14 0,-6-9 0,-7-8 0,-3 6 0,-5-3 0,2 5 0,5 12 0,8 15 0,6 11 0,6 8 0,3 6 0,3 5 0,1 3 0,-1 2 0,1 2 0,-1 2 0,1 2 0,1 0 0,1 0-1696,-1-1 0,1-3 0,0-1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146 186 24096,'-9'8'0,"0"0"238,-6 5-238,-4 5 80,-1 3-80,-5 6 40,5-1-40,5-3 121,6-7-121,5-6 0,5-9 0,3-5 0,5-6 0,7-13 0,9-12 0,6-13 0,3-5 0,-1-3-1696,3-5 0,-17 28 0,1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16812,'6'18'0,"1"-1"3421,1 3-3421,-2-6 1334,1-2-1334,0-1 708,1-1-708,2 1 2300,5 0-2300,4 3 0,9 2 0,8 5 0,11 7 0,9 8 0,-23-14 0,-3-2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12 716 24575,'-5'1'0,"1"1"0,3-1 0,0 0 0,0-1 0,1-4 0,1-7 0,5-13 0,2-8 0,4-10 0,6-12 0,8-12 0,8-10 0,4-8 0,-5 15 0,3-15 0,-7 10 0,-9 22 0,-5 10 0,-14 37 0,-1 4 0,-4 3 0,-4 6 0,-6 6 0,-7 4 0,-6 1 0,-3 1 0,4-4 0,4-5 0,7-5 0,4-3 0,3-3 0,3-2 0,0-4 0,0-4 0,-1-1 0,1 1 0,1 1 0,1 3 0,1 2 0,2 2 0,0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24575,'4'6'0,"1"0"0,1 0 0,0 0 0,2-1 0,2 1 0,2 0 0,-1 0 0,-1 0 0,0 2 0,4 3 0,6 4 0,8 2 0,5 1 0,0-2 0,-8-4 0,-11-6 0,-8-2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1 472 24575,'9'-11'0,"35"-24"0,15-5 0,-6 6 0,5-1-4916,-1 3 1,2 0 4170,6 0 0,2 1 745,-5 3 0,2 3 883,4 2 1,1 3-884,-2 2 0,-1 1 881,-9 4 0,-2 1-881,27-6 0,-41 9 0,-21 5 6285,-10 2-6285,-4 2 1353,-4 1-1353,-1 0 0,0 1 0,-1-2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24575,'11'0'0,"2"1"0,4 2 0,0 2 0,-4 5 0,-6 6 0,-12 6 0,-8 9 0,-8 5 0,-11 7 0,-1 0 0,1-5 0,5-9 0,10-11 0,6-9 0,7-5 0,6-3 0,8-2 0,7 0 0,-5 0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24575,'-6'6'0,"-2"5"0,-4 11 0,-3 7 0,-1 9 0,0 5 0,0 1 0,-1 4 0,2-3 0,2-4 0,3-8 0,3-10 0,3-7 0,3-9 0,2-5 0,6-6 0,5-7 0,5-2 0,4-2 0,5-1-1696,7-3 0,-14 8 0,2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374 410 24575,'2'-18'0,"1"-9"0,1-11 0,1-4 0,1-8 0,-1 5 0,2 2 0,1 2 0,0 8 0,-1 4 0,-4 8 0,-1 6 0,-3 8 0,-6 7 0,-5 5 0,-8 5 0,-12 6 0,-11 6 0,-14 7 0,-7 5 0,1-1 0,10-5 0,14-8 0,15-9 0,11-6 0,7-9 0,6-8 0,5-14 0,5-8 0,6-11 0,-6 18 0,0 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10717,'15'11'0,"0"-2"5024,4 2-5024,-5-3 2411,0-2-2411,-3-2 1386,-4-1-1386,-1-2 5037,-4 0-5037,-1-2 0,-2-3 0,-2-1 0,1 1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4 627 24575,'-2'-7'0,"0"-10"0,4-5 0,1-13 0,1 4 0,2-3 0,2 1 0,3-6 0,3-3 0,-1 3 0,-2 5 0,-2 4 0,-3 6 0,0 4 0,0 6 0,-1 6 0,2 2 0,2 0 0,4-1 0,7-2 0,10-3 0,11-2 0,24-4 0,-18 6 0,5 1-773,12-1 1,4-1 772,13 0 0,4 1-1231,10 0 0,3 2 1231,-30 4 0,0 1 0,0 1 0,30-2 0,-4 2-128,-15 2 0,-6 0 128,24 1 0,-48 1 0,-25 2 1323,-7 1-1323,-1 0 2622,1 2-2622,5 0 318,5 2-318,7 2 0,2 1 0,0 3 0,-3 2 0,-4 1 0,-2 0 0,-5 0 0,-1-1 0,-1 0 0,-4-2 0,-5-2 0,-5-2 0,-4 1 0,-3 1 0,-8 7 0,-8 8 0,-11 10 0,-7 12 0,-1 5 0,2 3 0,2-1 0,2-5 0,1-7 0,1-11 0,2-12 0,-4-10 0,-12-5 0,-13-5 0,-7-3 0,-13-2 0,-14-3-453,37 4 1,-2 0 452,-3-1 0,-3 1 0,-11 0 0,-3 1-859,-5 0 0,0 1 859,2 0 0,1 2 0,7-1 0,7 2 0,-9 1 0,37 0 0,22-1 0,6 0 826,4-1-826,-1 0 1797,-2 0-1797,1 0 0,-1 0 0,0 0 0,2 0 0,1 0 0,1-1 0,1-1 0,1 0 0,1-1 0,1 0 0,-2 1 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1 482 24575,'3'-8'0,"2"-5"0,2-9 0,3-11 0,2-3 0,4-8 0,4-6 0,5-6 0,2-2 0,-1 4 0,-4 10 0,-5 10 0,-6 11 0,-5 16 0,-3 8 0,-2 8 0,6 16 0,-4-12 0,2 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12829,'0'-26'0,"0"-5"4640,0-3-4640,1 2 2042,3 3-2042,3 2 1134,2-3-1134,3 6 3930,-3 7-3930,-3 9 0,-1 5 0,1 8 0,-3-3 0,2 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934 449 24575,'-7'-2'0,"-1"0"0,-30-8 0,-14-6 0,-23-7 0,-13-9 0,21 6 0,-14-9 0,4-1-532,32 15 0,-2 0 532,-5-3 0,1 1 0,-34-16 348,16 7-348,31 15 177,16 6-177,12 6 0,7 4 0,1 0 539,1-1-539,0-1 0,0-4 0,-1-2 0,0-5 0,-2-3 0,1 6 0,1 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24575,'1'12'0,"1"2"0,2 3 0,1 1 0,-1 0 0,0-2 0,0 3 0,1 5 0,2 7 0,1 4 0,3 6 0,3 2 0,0-3 0,-1-5 0,-5-14 0,-3-9 0,-3-5 0,0-3 0,-1-2 0,0-3 0,0-5 0,1-4 0,0-5 0,0-4 0,1-3 0,-1-14 0,-1 19 0,-1-7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24575,'15'-2'0,"3"-1"0,4 0 0,6 0 0,3 1 0,5 2 0,16 3 0,23 10 0,13 8 0,3 5 0,-20-2 0,-18-6 0,-7-4-1696,7 1 0,-23-7 0,-1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100 591 24575,'0'12'0,"0"2"0,0 8 0,0 6 0,0 1 0,0-7 0,0-12 0,1-13 0,-1-9 0,1-6 0,0-7 0,1-5 0,1-6 0,1-1 0,2-2 0,4-4 0,3 0 0,3-3 0,12-19 0,2-1 0,2-3 0,-5 10 0,-14 23 0,-3 4 0,-5 7 0,-3 6 0,0 6 0,-2 6 0,0 4 0,-2 2 0,-3 3 0,-5 3 0,-7 6 0,-2 6 0,-3 4 0,-3 3 0,-4 2 0,-2-1 0,-1-4 0,5-7 0,5-7 0,4-4 0,3-2 0,2-1 0,3 0 0,4 0 0,3-2 0,3-2 0,2-3 0,7-5-1696,8-4 0,-6 7 0,2-1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8247,'28'21'0,"0"-2"5069,10 4-5069,5-1 2810,7-1-2810,-1-1 1711,-5-5-1711,-14-4 6738,-10-2-6738,-7-3 0,-3 1 0,-2-2 0,0 1 0,2-1 0,-4-3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24575,'-10'0'0,"-4"2"0,-17 6 0,0 3 0,-3 3 0,5 2 0,9 1 0,-1 1 0,6 0 0,3 2 0,4-1 0,5-2 0,4-4 0,6-5 0,9-3 0,7 1 0,2 2 0,-3-1 0,-9-1 0,-8 1 0,-5 1 0,-5 1 0,-4 2 0,-9 4 0,-8 6 0,-6 2 0,2 0 0,7-6 0,10-6 0,5-6 0,6-5 0,3-3 0,6-2 0,7-2-1696,9-2 0,-9 4 0,1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0 638 24575,'6'-9'0,"4"-2"0,17-10 0,17-9 0,23-11 0,15-9-779,-38 24 0,2 0 779,10-5 0,4 0-879,10-4 1,4 1 878,13-5 0,2 2 0,-26 11 0,1 1 0,-2 1 0,21-8 0,-5 3-138,-17 7 0,-6 3 138,17-4 0,-34 12 0,-18 6 1032,-11 4-1032,-8 2 0,-2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24575,'16'-1'0,"16"-2"0,10-1 0,7 0 0,7 2 0,3 6 0,9 7 0,-1 3 0,-9 7 0,-14 7 0,-15 3 0,-8 2 0,-13 3 0,-12 1 0,-8 2 0,-3 3 0,-2-3 0,0-1 0,1-3 0,1-4 0,6-10 0,4-7 0,3-3 0,4 0 0,-1-4 0,0-1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0 24575,'-9'2'0,"-9"8"0,2-1 0,-12 10 0,6-3 0,-2 2 0,-1 4 0,1 3 0,-2 5 0,0 2 0,5-3 0,5-7 0,5-6 0,5-7 0,4-5 0,3-2 0,3 0 0,4 1 0,3 1 0,11 3 0,8 4 0,8 3 0,2 1 0,3 2 0,1 2 0,-1 0 0,-4 1 0,-12-5 0,-10-4 0,-7-2 0,-3-2 0,-3-3 0,-2-1 0,2-1 0,3 0 0,-2-1 0,0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24575,'-5'7'0,"0"1"0,-4 11 0,-4 8 0,-1 4 0,-3 9 0,-1 3 0,-2 8 0,-1 9 0,0-1 0,0 2 0,3-5 0,0-2 0,3-8 0,4-9 0,5-10 0,3-12 0,2-6 0,1-6 0,0-3 0,3-4 0,4-5 0,8-6 0,8-5 0,-9 8 0,-1 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8191,'-71'28'0,"4"3"5063,-11 9-5063,21-5 2818,22-9-2818,17-8 1719,12-10-1719,6-3 6784,6 0-6784,6-2 0,4 1 0,1-1 0,-1 1 0,-4 1 0,-3 6 0,-6 4 0,-3 5 0,-4 3 0,-6 3 0,-7 3 0,-11 1 0,-7 0 0,-12 2 0,-4-2 0,3-6 0,8-6 0,16-11 0,10-6 0,7-5 0,5-3 0,5-5 0,7-4 0,7-2 0,-5 7 0,0 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24575,'9'3'0,"5"-2"0,4 0 0,3-1 0,0 2 0,-3 2 0,-3 3 0,-4 4 0,-2 3 0,-2 6 0,-2 3 0,-3 0 0,-2 0 0,-6-2 0,-6 0 0,-4-2 0,-8 3 0,-4 0 0,-1-1 0,4-2 0,10-9 0,8-6 0,4-4 0,3-2 0,2-3 0,6-6-1696,12-14 0,-8 12 0,5-5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45 332 24575,'0'-8'0,"1"-14"0,1 1 0,2-14 0,3 1 0,4-2 0,0 0 0,0 1 0,-2 7 0,-3 8 0,-3 6 0,-3 8 0,0 3 0,-1 4 0,-3 3 0,-3 4 0,-4 6 0,-3 3 0,0 2 0,1-1 0,4-5 0,3-5 0,1-3 0,2-3 0,-1-1 0,0-1 0,0 0 0,1-1 0,-1 0 0,2-4 0,1-4 0,2-5 0,5-5 0,7-6 0,12-8 0,-11 15 0,4-1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8559,'9'22'0,"0"-3"5097,1 0-5097,-2-6 2764,-2-4-2764,-2-3 1668,-2-2-1668,0-1 0,-2-2 0,1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24575,'-1'4'0,"4"-1"0,9-5 0,14-4-2126,24-6 0,-23 5 0,7 0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24575,'9'3'0,"2"-1"0,10-1 0,6-1 0,9 0 0,-14 0 0,-5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24575,'-3'3'0,"0"0"0,3 1 0,2 1 0,4 3 0,5 1 0,2 0 0,6 2 0,4 2 0,8 2 0,3 3 0,-7-3 0,-6-1 0,-11-3 0,-5-2 0,-2 1 0,-2 0 0,0 2 0,-1 1 0,0 1 0,-1 1 0,-4-1 0,-3 1 0,-5-1 0,-3 0 0,-3 1 0,-3 1 0,-2 1 0,1 1 0,3 0 0,2 0 0,2-2 0,2-2 0,4-4 0,5-6 0,3-3-1696,26-27 0,-18 19 0,19-19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24575,'17'-7'0,"63"-14"0,-54 13 0,45-9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24575,'8'0'0,"4"-1"0,-8 0 0,3 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0 24575,'-2'9'0,"-3"2"0,-5 1 0,-15 12 0,-21 17 0,-16 13 0,-8 6 0,10-9 0,17-16 0,15-13 0,13-10 0,6-4 0,6-4 0,3-2 0,4-1 0,0 0 0,3 1 0,0-1 0,0 2 0,-1-1 0,-1 1 0,0-1 0,2-1 0,2-1 0,9 1 0,24 0 0,34 3 0,-19-1 0,1 0 0,14 1 0,-4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24575,'-6'6'0,"-2"5"0,-4 11 0,-3 7 0,-1 9 0,0 5 0,0 1 0,-1 4 0,2-3 0,2-4 0,3-8 0,3-10 0,3-7 0,3-9 0,2-5 0,6-6 0,5-7 0,5-2 0,4-2 0,5-1-1696,7-3 0,-14 8 0,2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24575,'-10'0'0,"-4"2"0,-17 6 0,0 3 0,-3 3 0,5 2 0,9 1 0,-1 1 0,6 0 0,3 2 0,4-1 0,5-2 0,4-4 0,6-5 0,9-3 0,7 1 0,2 2 0,-3-1 0,-9-1 0,-8 1 0,-5 1 0,-5 1 0,-4 2 0,-9 4 0,-8 6 0,-6 2 0,2 0 0,7-6 0,10-6 0,5-6 0,6-5 0,3-3 0,6-2 0,7-2-1696,9-2 0,-9 4 0,1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24575,'-3'3'0,"0"0"0,3 1 0,2 1 0,4 3 0,5 1 0,2 0 0,6 2 0,4 2 0,8 2 0,3 3 0,-7-3 0,-6-1 0,-11-3 0,-5-2 0,-2 1 0,-2 0 0,0 2 0,-1 1 0,0 1 0,-1 1 0,-4-1 0,-3 1 0,-5-1 0,-3 0 0,-3 1 0,-3 1 0,-2 1 0,1 1 0,3 0 0,2 0 0,2-2 0,2-2 0,4-4 0,5-6 0,3-3-1696,26-27 0,-18 19 0,19-19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0 24575,'-2'5'0,"-1"0"0,-1 1 0,-1 2 0,-2 1 0,-2 0 0,-2 0 0,-6 6 0,-7 5 0,-4 5 0,-6 4 0,-3 0 0,1-3 0,4-5 0,5-4 0,4-4 0,4-3 0,3-1 0,1 0 0,0 2 0,0 0 0,1 0 0,5-3 0,5-3 0,3-2 0,0 0 0,1-1 0,0 1 0,0 1 0,0 0 0,1 0 0,0 1 0,2-1 0,2-1 0,2 1 0,2-1 0,2 0 0,4 2 0,4 1 0,3 1 0,5 3 0,11 5 0,11 5 0,5 3 0,-4-2 0,-16-6 0,-13-6 0,-9-4 0,-4-1 0,-3-1 0,-1-1 0,-1 0 0,0 0 0,1 0 0,1 0 0,-1 0 0,0 0 0,0-1 0,-1 1 0,-1 0 0,2 2 0,2 2 0,3 1 0,2 1 0,2-1 0,1-2 0,0-3 0,-3-1 0,-2-4 0,1-4 0,1-4 0,-3 3 0,-2 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13 24575,'-17'-5'0,"2"1"0,0 2 0,2 1 0,2 1 0,1 0 0,2 3 0,0 2 0,-3 6 0,-1 5 0,1 3 0,2 2 0,4 0 0,1-1 0,3 5 0,0-5 0,2 2 0,2-8 0,2-1 0,3-1 0,1-3 0,1-5 0,2-3 0,2-1 0,-1-2 0,-1 0 0,-3 0 0,0 0 0,-1 1 0,1 0 0,-4 1 0,0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21694,'-1'14'0,"0"1"1386,0 8-1386,-1 2 486,3-1-486,4-3 247,7-6-247,7-5 762,7-3-762,10-3 0,14 1 0,9 2 0,4 2 0,-8 0 0,-16-1 0,-13-2 0,-13-3 0,-6-2 0,-5-1 0,-1-2 0,0 0 0,-1 0 0,0 0 0,0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18789,'-14'1'0,"1"1"2653,-3 2-2653,-3 6 987,-4 3-987,-6 11 515,3 4-515,8-1 1631,5-1-1631,11-7 0,6-2 0,5 1 0,8-3 0,8-2 0,6-1 0,0-2 0,-5-1 0,-9-2 0,-8-1 0,-7-2 0,-2 2 0,-2 0 0,-3 1 0,-7 4 0,-7 6 0,-3 4 0,-1 2 0,7-3 0,5-5 0,5-4 0,5-5 0,2-6 0,1-3 0,2-2 0,-2 0 0,0 2 0,-1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5AE6-904C-E95D-7096-9B88408F8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0301F-9488-9201-9D01-4C5A30A9D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F8780-3DC2-B481-5229-93EC90A4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D6AF9-DDB2-8963-2528-933230C1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167C9-AA93-D668-93D1-8232A324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2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D657-4F19-6CEA-E7B1-2EB5AFFA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6151F-BC81-BFAE-A0A1-ABD31696B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325D0-3E01-2E4F-127F-0A50AA6C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7BE6E-BE0B-1CE4-9A7C-AB3F616D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AFB3-259E-299F-A865-46292BFD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1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5B177-E5EA-3DE5-5B48-BC47B2ED1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A5FC8-B69C-6A0B-5A8A-C03D8AF04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256B3-726C-8328-B461-67D3D611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6B25B-A3C9-ED15-AB94-0F6202A5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9FC05-41BE-82CE-8716-848154E7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2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E8A0-3128-07E1-261D-306AEA0A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C01CE-70EF-820B-29C7-814A145C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A90F0-8F32-12DF-9384-422D3F37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324B8-D948-5590-7120-1172BE98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AB1CD-DC23-F25C-1902-8B18FB88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0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7B35-61F1-6C7B-93EC-6B4ED3B0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0E866-F6F1-423A-DA79-76B2203ED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F585-0C1C-B0A0-05D6-1DDC77EC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672D4-95C5-8557-3617-CBCB2E27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C60AC-C172-C39C-8B28-24EB3213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0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64E3-6406-FD1B-5063-B010EF53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B2532-310D-4015-6FF0-928569D39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40326-F6A7-872F-8F32-29EDA6A83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F46EC-7927-921A-A26E-1EED58F4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3795F-DFBB-ED95-4A27-4973CC86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A8F5C-3590-C2A1-398D-19520F4F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9BE1-9147-72B7-D40C-428837F0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5AA43-AAC9-EAEA-3B85-D91998BCD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D1649-56D8-E4A1-0866-04F6374CA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BD26E-FE64-DAA4-66E9-A377036B7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1BECC-7C86-B5AE-ADEE-E64F6B819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5BA47-6A73-A00D-E1BA-1F9F0AAF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D6759-040A-808B-EDEC-56D265D6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1AA26-40C0-FA48-EE75-5C8EA6A3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6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3997-B71A-72C3-5344-241E212B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4F613-C72F-4352-39B0-6323D7AB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70EE6-458B-20D2-EBF1-62742ED6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573EF-DDD6-7AE9-B3A2-75EA0CC6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A68662-E028-7D68-96F0-E03740E4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35C18-B623-F702-8282-65A4713E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3ED1A-29D0-9361-1385-0F93EFBA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2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EDFC-CCE5-D568-9877-B196A369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9EC57-A813-F353-9DD1-2C6957990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2EBF3-26CD-E809-EBC5-70132B449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71DB7-51D0-2586-6503-BCA5B8F9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72719-C987-B197-3EBD-047FE60E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B331E-08BC-EF12-C4E1-67BF78E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7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F425F-91B4-969E-E778-D508A743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15CE1-A8C0-E32C-33BA-B1001F789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5A4A1-75E8-9316-6E6B-F43A25240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F32A2-D4FF-1FEB-37B9-9729C8D1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342D8-2804-B259-CA55-3CFCE97F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48E82-F478-E155-74F1-CE621593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0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334928-C20A-C05A-5DE7-5E8151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91120-A9D3-5348-92CA-8036F2CD5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3EF2C-54C3-77D4-9DD2-79BFABE18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AF0A3-93C5-B5A2-C5AD-5E52C1202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E06EB-FAD8-C0D4-FFCF-98B47E7A7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5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.xml"/><Relationship Id="rId21" Type="http://schemas.openxmlformats.org/officeDocument/2006/relationships/image" Target="../media/image13.png"/><Relationship Id="rId42" Type="http://schemas.openxmlformats.org/officeDocument/2006/relationships/customXml" Target="../ink/ink54.xml"/><Relationship Id="rId47" Type="http://schemas.openxmlformats.org/officeDocument/2006/relationships/image" Target="../media/image34.png"/><Relationship Id="rId63" Type="http://schemas.openxmlformats.org/officeDocument/2006/relationships/image" Target="../media/image42.png"/><Relationship Id="rId68" Type="http://schemas.openxmlformats.org/officeDocument/2006/relationships/customXml" Target="../ink/ink67.xml"/><Relationship Id="rId84" Type="http://schemas.openxmlformats.org/officeDocument/2006/relationships/customXml" Target="../ink/ink75.xml"/><Relationship Id="rId89" Type="http://schemas.openxmlformats.org/officeDocument/2006/relationships/image" Target="../media/image55.png"/><Relationship Id="rId16" Type="http://schemas.openxmlformats.org/officeDocument/2006/relationships/customXml" Target="../ink/ink41.xml"/><Relationship Id="rId107" Type="http://schemas.openxmlformats.org/officeDocument/2006/relationships/image" Target="../media/image64.png"/><Relationship Id="rId11" Type="http://schemas.openxmlformats.org/officeDocument/2006/relationships/image" Target="../media/image8.png"/><Relationship Id="rId32" Type="http://schemas.openxmlformats.org/officeDocument/2006/relationships/customXml" Target="../ink/ink49.xml"/><Relationship Id="rId37" Type="http://schemas.openxmlformats.org/officeDocument/2006/relationships/image" Target="../media/image21.png"/><Relationship Id="rId53" Type="http://schemas.openxmlformats.org/officeDocument/2006/relationships/image" Target="../media/image37.png"/><Relationship Id="rId58" Type="http://schemas.openxmlformats.org/officeDocument/2006/relationships/customXml" Target="../ink/ink62.xml"/><Relationship Id="rId74" Type="http://schemas.openxmlformats.org/officeDocument/2006/relationships/customXml" Target="../ink/ink70.xml"/><Relationship Id="rId79" Type="http://schemas.openxmlformats.org/officeDocument/2006/relationships/image" Target="../media/image50.png"/><Relationship Id="rId102" Type="http://schemas.openxmlformats.org/officeDocument/2006/relationships/customXml" Target="../ink/ink84.xml"/><Relationship Id="rId5" Type="http://schemas.openxmlformats.org/officeDocument/2006/relationships/image" Target="../media/image510.png"/><Relationship Id="rId90" Type="http://schemas.openxmlformats.org/officeDocument/2006/relationships/customXml" Target="../ink/ink78.xml"/><Relationship Id="rId95" Type="http://schemas.openxmlformats.org/officeDocument/2006/relationships/image" Target="../media/image58.png"/><Relationship Id="rId22" Type="http://schemas.openxmlformats.org/officeDocument/2006/relationships/customXml" Target="../ink/ink44.xml"/><Relationship Id="rId27" Type="http://schemas.openxmlformats.org/officeDocument/2006/relationships/image" Target="../media/image16.png"/><Relationship Id="rId43" Type="http://schemas.openxmlformats.org/officeDocument/2006/relationships/image" Target="../media/image32.png"/><Relationship Id="rId48" Type="http://schemas.openxmlformats.org/officeDocument/2006/relationships/customXml" Target="../ink/ink57.xml"/><Relationship Id="rId64" Type="http://schemas.openxmlformats.org/officeDocument/2006/relationships/customXml" Target="../ink/ink65.xml"/><Relationship Id="rId69" Type="http://schemas.openxmlformats.org/officeDocument/2006/relationships/image" Target="../media/image45.png"/><Relationship Id="rId80" Type="http://schemas.openxmlformats.org/officeDocument/2006/relationships/customXml" Target="../ink/ink73.xml"/><Relationship Id="rId85" Type="http://schemas.openxmlformats.org/officeDocument/2006/relationships/image" Target="../media/image53.png"/><Relationship Id="rId12" Type="http://schemas.openxmlformats.org/officeDocument/2006/relationships/customXml" Target="../ink/ink39.xml"/><Relationship Id="rId17" Type="http://schemas.openxmlformats.org/officeDocument/2006/relationships/image" Target="../media/image11.png"/><Relationship Id="rId33" Type="http://schemas.openxmlformats.org/officeDocument/2006/relationships/image" Target="../media/image19.png"/><Relationship Id="rId38" Type="http://schemas.openxmlformats.org/officeDocument/2006/relationships/customXml" Target="../ink/ink52.xml"/><Relationship Id="rId59" Type="http://schemas.openxmlformats.org/officeDocument/2006/relationships/image" Target="../media/image40.png"/><Relationship Id="rId103" Type="http://schemas.openxmlformats.org/officeDocument/2006/relationships/image" Target="../media/image62.png"/><Relationship Id="rId108" Type="http://schemas.openxmlformats.org/officeDocument/2006/relationships/customXml" Target="../ink/ink87.xml"/><Relationship Id="rId54" Type="http://schemas.openxmlformats.org/officeDocument/2006/relationships/customXml" Target="../ink/ink60.xml"/><Relationship Id="rId70" Type="http://schemas.openxmlformats.org/officeDocument/2006/relationships/customXml" Target="../ink/ink68.xml"/><Relationship Id="rId75" Type="http://schemas.openxmlformats.org/officeDocument/2006/relationships/image" Target="../media/image48.png"/><Relationship Id="rId91" Type="http://schemas.openxmlformats.org/officeDocument/2006/relationships/image" Target="../media/image56.png"/><Relationship Id="rId96" Type="http://schemas.openxmlformats.org/officeDocument/2006/relationships/customXml" Target="../ink/ink8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47.xml"/><Relationship Id="rId36" Type="http://schemas.openxmlformats.org/officeDocument/2006/relationships/customXml" Target="../ink/ink51.xml"/><Relationship Id="rId49" Type="http://schemas.openxmlformats.org/officeDocument/2006/relationships/image" Target="../media/image35.png"/><Relationship Id="rId57" Type="http://schemas.openxmlformats.org/officeDocument/2006/relationships/image" Target="../media/image39.png"/><Relationship Id="rId106" Type="http://schemas.openxmlformats.org/officeDocument/2006/relationships/customXml" Target="../ink/ink86.xml"/><Relationship Id="rId10" Type="http://schemas.openxmlformats.org/officeDocument/2006/relationships/customXml" Target="../ink/ink38.xml"/><Relationship Id="rId31" Type="http://schemas.openxmlformats.org/officeDocument/2006/relationships/image" Target="../media/image18.png"/><Relationship Id="rId44" Type="http://schemas.openxmlformats.org/officeDocument/2006/relationships/customXml" Target="../ink/ink55.xml"/><Relationship Id="rId52" Type="http://schemas.openxmlformats.org/officeDocument/2006/relationships/customXml" Target="../ink/ink59.xml"/><Relationship Id="rId60" Type="http://schemas.openxmlformats.org/officeDocument/2006/relationships/customXml" Target="../ink/ink63.xml"/><Relationship Id="rId65" Type="http://schemas.openxmlformats.org/officeDocument/2006/relationships/image" Target="../media/image43.png"/><Relationship Id="rId73" Type="http://schemas.openxmlformats.org/officeDocument/2006/relationships/image" Target="../media/image47.png"/><Relationship Id="rId78" Type="http://schemas.openxmlformats.org/officeDocument/2006/relationships/customXml" Target="../ink/ink72.xml"/><Relationship Id="rId81" Type="http://schemas.openxmlformats.org/officeDocument/2006/relationships/image" Target="../media/image51.png"/><Relationship Id="rId86" Type="http://schemas.openxmlformats.org/officeDocument/2006/relationships/customXml" Target="../ink/ink76.xml"/><Relationship Id="rId94" Type="http://schemas.openxmlformats.org/officeDocument/2006/relationships/customXml" Target="../ink/ink80.xml"/><Relationship Id="rId99" Type="http://schemas.openxmlformats.org/officeDocument/2006/relationships/image" Target="../media/image60.png"/><Relationship Id="rId101" Type="http://schemas.openxmlformats.org/officeDocument/2006/relationships/image" Target="../media/image61.png"/><Relationship Id="rId4" Type="http://schemas.openxmlformats.org/officeDocument/2006/relationships/customXml" Target="../ink/ink35.xml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42.xml"/><Relationship Id="rId39" Type="http://schemas.openxmlformats.org/officeDocument/2006/relationships/image" Target="../media/image22.png"/><Relationship Id="rId109" Type="http://schemas.openxmlformats.org/officeDocument/2006/relationships/image" Target="../media/image65.png"/><Relationship Id="rId34" Type="http://schemas.openxmlformats.org/officeDocument/2006/relationships/customXml" Target="../ink/ink50.xml"/><Relationship Id="rId50" Type="http://schemas.openxmlformats.org/officeDocument/2006/relationships/customXml" Target="../ink/ink58.xml"/><Relationship Id="rId55" Type="http://schemas.openxmlformats.org/officeDocument/2006/relationships/image" Target="../media/image38.png"/><Relationship Id="rId76" Type="http://schemas.openxmlformats.org/officeDocument/2006/relationships/customXml" Target="../ink/ink71.xml"/><Relationship Id="rId97" Type="http://schemas.openxmlformats.org/officeDocument/2006/relationships/image" Target="../media/image59.png"/><Relationship Id="rId104" Type="http://schemas.openxmlformats.org/officeDocument/2006/relationships/customXml" Target="../ink/ink85.xml"/><Relationship Id="rId7" Type="http://schemas.openxmlformats.org/officeDocument/2006/relationships/image" Target="../media/image610.png"/><Relationship Id="rId71" Type="http://schemas.openxmlformats.org/officeDocument/2006/relationships/image" Target="../media/image46.png"/><Relationship Id="rId92" Type="http://schemas.openxmlformats.org/officeDocument/2006/relationships/customXml" Target="../ink/ink79.xml"/><Relationship Id="rId2" Type="http://schemas.openxmlformats.org/officeDocument/2006/relationships/customXml" Target="../ink/ink34.xml"/><Relationship Id="rId29" Type="http://schemas.openxmlformats.org/officeDocument/2006/relationships/image" Target="../media/image17.png"/><Relationship Id="rId24" Type="http://schemas.openxmlformats.org/officeDocument/2006/relationships/customXml" Target="../ink/ink45.xml"/><Relationship Id="rId40" Type="http://schemas.openxmlformats.org/officeDocument/2006/relationships/customXml" Target="../ink/ink53.xml"/><Relationship Id="rId45" Type="http://schemas.openxmlformats.org/officeDocument/2006/relationships/image" Target="../media/image33.png"/><Relationship Id="rId66" Type="http://schemas.openxmlformats.org/officeDocument/2006/relationships/customXml" Target="../ink/ink66.xml"/><Relationship Id="rId87" Type="http://schemas.openxmlformats.org/officeDocument/2006/relationships/image" Target="../media/image54.png"/><Relationship Id="rId61" Type="http://schemas.openxmlformats.org/officeDocument/2006/relationships/image" Target="../media/image41.png"/><Relationship Id="rId82" Type="http://schemas.openxmlformats.org/officeDocument/2006/relationships/customXml" Target="../ink/ink74.xml"/><Relationship Id="rId19" Type="http://schemas.openxmlformats.org/officeDocument/2006/relationships/image" Target="../media/image12.png"/><Relationship Id="rId14" Type="http://schemas.openxmlformats.org/officeDocument/2006/relationships/customXml" Target="../ink/ink40.xml"/><Relationship Id="rId30" Type="http://schemas.openxmlformats.org/officeDocument/2006/relationships/customXml" Target="../ink/ink48.xml"/><Relationship Id="rId35" Type="http://schemas.openxmlformats.org/officeDocument/2006/relationships/image" Target="../media/image20.png"/><Relationship Id="rId56" Type="http://schemas.openxmlformats.org/officeDocument/2006/relationships/customXml" Target="../ink/ink61.xml"/><Relationship Id="rId77" Type="http://schemas.openxmlformats.org/officeDocument/2006/relationships/image" Target="../media/image49.png"/><Relationship Id="rId100" Type="http://schemas.openxmlformats.org/officeDocument/2006/relationships/customXml" Target="../ink/ink83.xml"/><Relationship Id="rId105" Type="http://schemas.openxmlformats.org/officeDocument/2006/relationships/image" Target="../media/image63.png"/><Relationship Id="rId8" Type="http://schemas.openxmlformats.org/officeDocument/2006/relationships/customXml" Target="../ink/ink37.xml"/><Relationship Id="rId51" Type="http://schemas.openxmlformats.org/officeDocument/2006/relationships/image" Target="../media/image36.png"/><Relationship Id="rId72" Type="http://schemas.openxmlformats.org/officeDocument/2006/relationships/customXml" Target="../ink/ink69.xml"/><Relationship Id="rId93" Type="http://schemas.openxmlformats.org/officeDocument/2006/relationships/image" Target="../media/image57.png"/><Relationship Id="rId98" Type="http://schemas.openxmlformats.org/officeDocument/2006/relationships/customXml" Target="../ink/ink82.xml"/><Relationship Id="rId3" Type="http://schemas.openxmlformats.org/officeDocument/2006/relationships/image" Target="../media/image410.png"/><Relationship Id="rId25" Type="http://schemas.openxmlformats.org/officeDocument/2006/relationships/image" Target="../media/image15.png"/><Relationship Id="rId46" Type="http://schemas.openxmlformats.org/officeDocument/2006/relationships/customXml" Target="../ink/ink56.xml"/><Relationship Id="rId67" Type="http://schemas.openxmlformats.org/officeDocument/2006/relationships/image" Target="../media/image44.png"/><Relationship Id="rId20" Type="http://schemas.openxmlformats.org/officeDocument/2006/relationships/customXml" Target="../ink/ink43.xml"/><Relationship Id="rId41" Type="http://schemas.openxmlformats.org/officeDocument/2006/relationships/image" Target="../media/image23.png"/><Relationship Id="rId62" Type="http://schemas.openxmlformats.org/officeDocument/2006/relationships/customXml" Target="../ink/ink64.xml"/><Relationship Id="rId83" Type="http://schemas.openxmlformats.org/officeDocument/2006/relationships/image" Target="../media/image52.png"/><Relationship Id="rId88" Type="http://schemas.openxmlformats.org/officeDocument/2006/relationships/customXml" Target="../ink/ink77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9.png"/><Relationship Id="rId21" Type="http://schemas.openxmlformats.org/officeDocument/2006/relationships/image" Target="../media/image13.png"/><Relationship Id="rId42" Type="http://schemas.openxmlformats.org/officeDocument/2006/relationships/customXml" Target="../ink/ink108.xml"/><Relationship Id="rId63" Type="http://schemas.openxmlformats.org/officeDocument/2006/relationships/image" Target="../media/image42.png"/><Relationship Id="rId84" Type="http://schemas.openxmlformats.org/officeDocument/2006/relationships/customXml" Target="../ink/ink129.xml"/><Relationship Id="rId16" Type="http://schemas.openxmlformats.org/officeDocument/2006/relationships/customXml" Target="../ink/ink95.xml"/><Relationship Id="rId107" Type="http://schemas.openxmlformats.org/officeDocument/2006/relationships/image" Target="../media/image64.png"/><Relationship Id="rId11" Type="http://schemas.openxmlformats.org/officeDocument/2006/relationships/image" Target="../media/image8.png"/><Relationship Id="rId32" Type="http://schemas.openxmlformats.org/officeDocument/2006/relationships/customXml" Target="../ink/ink103.xml"/><Relationship Id="rId37" Type="http://schemas.openxmlformats.org/officeDocument/2006/relationships/image" Target="../media/image21.png"/><Relationship Id="rId53" Type="http://schemas.openxmlformats.org/officeDocument/2006/relationships/image" Target="../media/image37.png"/><Relationship Id="rId58" Type="http://schemas.openxmlformats.org/officeDocument/2006/relationships/customXml" Target="../ink/ink116.xml"/><Relationship Id="rId74" Type="http://schemas.openxmlformats.org/officeDocument/2006/relationships/customXml" Target="../ink/ink124.xml"/><Relationship Id="rId79" Type="http://schemas.openxmlformats.org/officeDocument/2006/relationships/image" Target="../media/image50.png"/><Relationship Id="rId102" Type="http://schemas.openxmlformats.org/officeDocument/2006/relationships/customXml" Target="../ink/ink138.xml"/><Relationship Id="rId123" Type="http://schemas.openxmlformats.org/officeDocument/2006/relationships/image" Target="../media/image72.png"/><Relationship Id="rId128" Type="http://schemas.openxmlformats.org/officeDocument/2006/relationships/customXml" Target="../ink/ink151.xml"/><Relationship Id="rId5" Type="http://schemas.openxmlformats.org/officeDocument/2006/relationships/image" Target="../media/image510.png"/><Relationship Id="rId90" Type="http://schemas.openxmlformats.org/officeDocument/2006/relationships/customXml" Target="../ink/ink132.xml"/><Relationship Id="rId95" Type="http://schemas.openxmlformats.org/officeDocument/2006/relationships/image" Target="../media/image58.png"/><Relationship Id="rId22" Type="http://schemas.openxmlformats.org/officeDocument/2006/relationships/customXml" Target="../ink/ink98.xml"/><Relationship Id="rId27" Type="http://schemas.openxmlformats.org/officeDocument/2006/relationships/image" Target="../media/image16.png"/><Relationship Id="rId43" Type="http://schemas.openxmlformats.org/officeDocument/2006/relationships/image" Target="../media/image32.png"/><Relationship Id="rId48" Type="http://schemas.openxmlformats.org/officeDocument/2006/relationships/customXml" Target="../ink/ink111.xml"/><Relationship Id="rId64" Type="http://schemas.openxmlformats.org/officeDocument/2006/relationships/customXml" Target="../ink/ink119.xml"/><Relationship Id="rId69" Type="http://schemas.openxmlformats.org/officeDocument/2006/relationships/image" Target="../media/image45.png"/><Relationship Id="rId113" Type="http://schemas.openxmlformats.org/officeDocument/2006/relationships/image" Target="../media/image67.png"/><Relationship Id="rId118" Type="http://schemas.openxmlformats.org/officeDocument/2006/relationships/customXml" Target="../ink/ink146.xml"/><Relationship Id="rId134" Type="http://schemas.openxmlformats.org/officeDocument/2006/relationships/customXml" Target="../ink/ink154.xml"/><Relationship Id="rId80" Type="http://schemas.openxmlformats.org/officeDocument/2006/relationships/customXml" Target="../ink/ink127.xml"/><Relationship Id="rId85" Type="http://schemas.openxmlformats.org/officeDocument/2006/relationships/image" Target="../media/image53.png"/><Relationship Id="rId12" Type="http://schemas.openxmlformats.org/officeDocument/2006/relationships/customXml" Target="../ink/ink93.xml"/><Relationship Id="rId17" Type="http://schemas.openxmlformats.org/officeDocument/2006/relationships/image" Target="../media/image11.png"/><Relationship Id="rId33" Type="http://schemas.openxmlformats.org/officeDocument/2006/relationships/image" Target="../media/image19.png"/><Relationship Id="rId38" Type="http://schemas.openxmlformats.org/officeDocument/2006/relationships/customXml" Target="../ink/ink106.xml"/><Relationship Id="rId59" Type="http://schemas.openxmlformats.org/officeDocument/2006/relationships/image" Target="../media/image40.png"/><Relationship Id="rId103" Type="http://schemas.openxmlformats.org/officeDocument/2006/relationships/image" Target="../media/image62.png"/><Relationship Id="rId108" Type="http://schemas.openxmlformats.org/officeDocument/2006/relationships/customXml" Target="../ink/ink141.xml"/><Relationship Id="rId124" Type="http://schemas.openxmlformats.org/officeDocument/2006/relationships/customXml" Target="../ink/ink149.xml"/><Relationship Id="rId129" Type="http://schemas.openxmlformats.org/officeDocument/2006/relationships/image" Target="../media/image75.png"/><Relationship Id="rId54" Type="http://schemas.openxmlformats.org/officeDocument/2006/relationships/customXml" Target="../ink/ink114.xml"/><Relationship Id="rId70" Type="http://schemas.openxmlformats.org/officeDocument/2006/relationships/customXml" Target="../ink/ink122.xml"/><Relationship Id="rId75" Type="http://schemas.openxmlformats.org/officeDocument/2006/relationships/image" Target="../media/image48.png"/><Relationship Id="rId91" Type="http://schemas.openxmlformats.org/officeDocument/2006/relationships/image" Target="../media/image56.png"/><Relationship Id="rId96" Type="http://schemas.openxmlformats.org/officeDocument/2006/relationships/customXml" Target="../ink/ink1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0.xml"/><Relationship Id="rId23" Type="http://schemas.openxmlformats.org/officeDocument/2006/relationships/image" Target="../media/image14.png"/><Relationship Id="rId28" Type="http://schemas.openxmlformats.org/officeDocument/2006/relationships/customXml" Target="../ink/ink101.xml"/><Relationship Id="rId49" Type="http://schemas.openxmlformats.org/officeDocument/2006/relationships/image" Target="../media/image35.png"/><Relationship Id="rId114" Type="http://schemas.openxmlformats.org/officeDocument/2006/relationships/customXml" Target="../ink/ink144.xml"/><Relationship Id="rId119" Type="http://schemas.openxmlformats.org/officeDocument/2006/relationships/image" Target="../media/image70.png"/><Relationship Id="rId44" Type="http://schemas.openxmlformats.org/officeDocument/2006/relationships/customXml" Target="../ink/ink109.xml"/><Relationship Id="rId60" Type="http://schemas.openxmlformats.org/officeDocument/2006/relationships/customXml" Target="../ink/ink117.xml"/><Relationship Id="rId65" Type="http://schemas.openxmlformats.org/officeDocument/2006/relationships/image" Target="../media/image43.png"/><Relationship Id="rId81" Type="http://schemas.openxmlformats.org/officeDocument/2006/relationships/image" Target="../media/image51.png"/><Relationship Id="rId86" Type="http://schemas.openxmlformats.org/officeDocument/2006/relationships/customXml" Target="../ink/ink130.xml"/><Relationship Id="rId130" Type="http://schemas.openxmlformats.org/officeDocument/2006/relationships/customXml" Target="../ink/ink152.xml"/><Relationship Id="rId135" Type="http://schemas.openxmlformats.org/officeDocument/2006/relationships/image" Target="../media/image78.png"/><Relationship Id="rId13" Type="http://schemas.openxmlformats.org/officeDocument/2006/relationships/image" Target="../media/image9.png"/><Relationship Id="rId18" Type="http://schemas.openxmlformats.org/officeDocument/2006/relationships/customXml" Target="../ink/ink96.xml"/><Relationship Id="rId39" Type="http://schemas.openxmlformats.org/officeDocument/2006/relationships/image" Target="../media/image22.png"/><Relationship Id="rId109" Type="http://schemas.openxmlformats.org/officeDocument/2006/relationships/image" Target="../media/image65.png"/><Relationship Id="rId34" Type="http://schemas.openxmlformats.org/officeDocument/2006/relationships/customXml" Target="../ink/ink104.xml"/><Relationship Id="rId50" Type="http://schemas.openxmlformats.org/officeDocument/2006/relationships/customXml" Target="../ink/ink112.xml"/><Relationship Id="rId55" Type="http://schemas.openxmlformats.org/officeDocument/2006/relationships/image" Target="../media/image38.png"/><Relationship Id="rId76" Type="http://schemas.openxmlformats.org/officeDocument/2006/relationships/customXml" Target="../ink/ink125.xml"/><Relationship Id="rId97" Type="http://schemas.openxmlformats.org/officeDocument/2006/relationships/image" Target="../media/image59.png"/><Relationship Id="rId104" Type="http://schemas.openxmlformats.org/officeDocument/2006/relationships/customXml" Target="../ink/ink139.xml"/><Relationship Id="rId120" Type="http://schemas.openxmlformats.org/officeDocument/2006/relationships/customXml" Target="../ink/ink147.xml"/><Relationship Id="rId125" Type="http://schemas.openxmlformats.org/officeDocument/2006/relationships/image" Target="../media/image73.png"/><Relationship Id="rId7" Type="http://schemas.openxmlformats.org/officeDocument/2006/relationships/image" Target="../media/image610.png"/><Relationship Id="rId71" Type="http://schemas.openxmlformats.org/officeDocument/2006/relationships/image" Target="../media/image46.png"/><Relationship Id="rId92" Type="http://schemas.openxmlformats.org/officeDocument/2006/relationships/customXml" Target="../ink/ink133.xml"/><Relationship Id="rId2" Type="http://schemas.openxmlformats.org/officeDocument/2006/relationships/customXml" Target="../ink/ink88.xml"/><Relationship Id="rId29" Type="http://schemas.openxmlformats.org/officeDocument/2006/relationships/image" Target="../media/image17.png"/><Relationship Id="rId24" Type="http://schemas.openxmlformats.org/officeDocument/2006/relationships/customXml" Target="../ink/ink99.xml"/><Relationship Id="rId40" Type="http://schemas.openxmlformats.org/officeDocument/2006/relationships/customXml" Target="../ink/ink107.xml"/><Relationship Id="rId45" Type="http://schemas.openxmlformats.org/officeDocument/2006/relationships/image" Target="../media/image33.png"/><Relationship Id="rId66" Type="http://schemas.openxmlformats.org/officeDocument/2006/relationships/customXml" Target="../ink/ink120.xml"/><Relationship Id="rId87" Type="http://schemas.openxmlformats.org/officeDocument/2006/relationships/image" Target="../media/image54.png"/><Relationship Id="rId110" Type="http://schemas.openxmlformats.org/officeDocument/2006/relationships/customXml" Target="../ink/ink142.xml"/><Relationship Id="rId115" Type="http://schemas.openxmlformats.org/officeDocument/2006/relationships/image" Target="../media/image68.png"/><Relationship Id="rId131" Type="http://schemas.openxmlformats.org/officeDocument/2006/relationships/image" Target="../media/image76.png"/><Relationship Id="rId136" Type="http://schemas.openxmlformats.org/officeDocument/2006/relationships/customXml" Target="../ink/ink155.xml"/><Relationship Id="rId61" Type="http://schemas.openxmlformats.org/officeDocument/2006/relationships/image" Target="../media/image41.png"/><Relationship Id="rId82" Type="http://schemas.openxmlformats.org/officeDocument/2006/relationships/customXml" Target="../ink/ink128.xml"/><Relationship Id="rId19" Type="http://schemas.openxmlformats.org/officeDocument/2006/relationships/image" Target="../media/image12.png"/><Relationship Id="rId14" Type="http://schemas.openxmlformats.org/officeDocument/2006/relationships/customXml" Target="../ink/ink94.xml"/><Relationship Id="rId30" Type="http://schemas.openxmlformats.org/officeDocument/2006/relationships/customXml" Target="../ink/ink102.xml"/><Relationship Id="rId35" Type="http://schemas.openxmlformats.org/officeDocument/2006/relationships/image" Target="../media/image20.png"/><Relationship Id="rId56" Type="http://schemas.openxmlformats.org/officeDocument/2006/relationships/customXml" Target="../ink/ink115.xml"/><Relationship Id="rId77" Type="http://schemas.openxmlformats.org/officeDocument/2006/relationships/image" Target="../media/image49.png"/><Relationship Id="rId100" Type="http://schemas.openxmlformats.org/officeDocument/2006/relationships/customXml" Target="../ink/ink137.xml"/><Relationship Id="rId105" Type="http://schemas.openxmlformats.org/officeDocument/2006/relationships/image" Target="../media/image63.png"/><Relationship Id="rId126" Type="http://schemas.openxmlformats.org/officeDocument/2006/relationships/customXml" Target="../ink/ink150.xml"/><Relationship Id="rId8" Type="http://schemas.openxmlformats.org/officeDocument/2006/relationships/customXml" Target="../ink/ink91.xml"/><Relationship Id="rId51" Type="http://schemas.openxmlformats.org/officeDocument/2006/relationships/image" Target="../media/image36.png"/><Relationship Id="rId72" Type="http://schemas.openxmlformats.org/officeDocument/2006/relationships/customXml" Target="../ink/ink123.xml"/><Relationship Id="rId93" Type="http://schemas.openxmlformats.org/officeDocument/2006/relationships/image" Target="../media/image57.png"/><Relationship Id="rId98" Type="http://schemas.openxmlformats.org/officeDocument/2006/relationships/customXml" Target="../ink/ink136.xml"/><Relationship Id="rId121" Type="http://schemas.openxmlformats.org/officeDocument/2006/relationships/image" Target="../media/image71.png"/><Relationship Id="rId3" Type="http://schemas.openxmlformats.org/officeDocument/2006/relationships/image" Target="../media/image410.png"/><Relationship Id="rId25" Type="http://schemas.openxmlformats.org/officeDocument/2006/relationships/image" Target="../media/image15.png"/><Relationship Id="rId46" Type="http://schemas.openxmlformats.org/officeDocument/2006/relationships/customXml" Target="../ink/ink110.xml"/><Relationship Id="rId67" Type="http://schemas.openxmlformats.org/officeDocument/2006/relationships/image" Target="../media/image44.png"/><Relationship Id="rId116" Type="http://schemas.openxmlformats.org/officeDocument/2006/relationships/customXml" Target="../ink/ink145.xml"/><Relationship Id="rId137" Type="http://schemas.openxmlformats.org/officeDocument/2006/relationships/image" Target="../media/image79.png"/><Relationship Id="rId20" Type="http://schemas.openxmlformats.org/officeDocument/2006/relationships/customXml" Target="../ink/ink97.xml"/><Relationship Id="rId41" Type="http://schemas.openxmlformats.org/officeDocument/2006/relationships/image" Target="../media/image23.png"/><Relationship Id="rId62" Type="http://schemas.openxmlformats.org/officeDocument/2006/relationships/customXml" Target="../ink/ink118.xml"/><Relationship Id="rId83" Type="http://schemas.openxmlformats.org/officeDocument/2006/relationships/image" Target="../media/image52.png"/><Relationship Id="rId88" Type="http://schemas.openxmlformats.org/officeDocument/2006/relationships/customXml" Target="../ink/ink131.xml"/><Relationship Id="rId111" Type="http://schemas.openxmlformats.org/officeDocument/2006/relationships/image" Target="../media/image66.png"/><Relationship Id="rId132" Type="http://schemas.openxmlformats.org/officeDocument/2006/relationships/customXml" Target="../ink/ink153.xml"/><Relationship Id="rId15" Type="http://schemas.openxmlformats.org/officeDocument/2006/relationships/image" Target="../media/image10.png"/><Relationship Id="rId36" Type="http://schemas.openxmlformats.org/officeDocument/2006/relationships/customXml" Target="../ink/ink105.xml"/><Relationship Id="rId57" Type="http://schemas.openxmlformats.org/officeDocument/2006/relationships/image" Target="../media/image39.png"/><Relationship Id="rId106" Type="http://schemas.openxmlformats.org/officeDocument/2006/relationships/customXml" Target="../ink/ink140.xml"/><Relationship Id="rId127" Type="http://schemas.openxmlformats.org/officeDocument/2006/relationships/image" Target="../media/image74.png"/><Relationship Id="rId10" Type="http://schemas.openxmlformats.org/officeDocument/2006/relationships/customXml" Target="../ink/ink92.xml"/><Relationship Id="rId31" Type="http://schemas.openxmlformats.org/officeDocument/2006/relationships/image" Target="../media/image18.png"/><Relationship Id="rId52" Type="http://schemas.openxmlformats.org/officeDocument/2006/relationships/customXml" Target="../ink/ink113.xml"/><Relationship Id="rId73" Type="http://schemas.openxmlformats.org/officeDocument/2006/relationships/image" Target="../media/image47.png"/><Relationship Id="rId78" Type="http://schemas.openxmlformats.org/officeDocument/2006/relationships/customXml" Target="../ink/ink126.xml"/><Relationship Id="rId94" Type="http://schemas.openxmlformats.org/officeDocument/2006/relationships/customXml" Target="../ink/ink134.xml"/><Relationship Id="rId99" Type="http://schemas.openxmlformats.org/officeDocument/2006/relationships/image" Target="../media/image60.png"/><Relationship Id="rId101" Type="http://schemas.openxmlformats.org/officeDocument/2006/relationships/image" Target="../media/image61.png"/><Relationship Id="rId122" Type="http://schemas.openxmlformats.org/officeDocument/2006/relationships/customXml" Target="../ink/ink148.xml"/><Relationship Id="rId4" Type="http://schemas.openxmlformats.org/officeDocument/2006/relationships/customXml" Target="../ink/ink89.xml"/><Relationship Id="rId9" Type="http://schemas.openxmlformats.org/officeDocument/2006/relationships/image" Target="../media/image7.png"/><Relationship Id="rId26" Type="http://schemas.openxmlformats.org/officeDocument/2006/relationships/customXml" Target="../ink/ink100.xml"/><Relationship Id="rId47" Type="http://schemas.openxmlformats.org/officeDocument/2006/relationships/image" Target="../media/image34.png"/><Relationship Id="rId68" Type="http://schemas.openxmlformats.org/officeDocument/2006/relationships/customXml" Target="../ink/ink121.xml"/><Relationship Id="rId89" Type="http://schemas.openxmlformats.org/officeDocument/2006/relationships/image" Target="../media/image55.png"/><Relationship Id="rId112" Type="http://schemas.openxmlformats.org/officeDocument/2006/relationships/customXml" Target="../ink/ink143.xml"/><Relationship Id="rId133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.xml"/><Relationship Id="rId21" Type="http://schemas.openxmlformats.org/officeDocument/2006/relationships/image" Target="../media/image13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47" Type="http://schemas.openxmlformats.org/officeDocument/2006/relationships/image" Target="../media/image26.png"/><Relationship Id="rId50" Type="http://schemas.openxmlformats.org/officeDocument/2006/relationships/customXml" Target="../ink/ink26.xml"/><Relationship Id="rId55" Type="http://schemas.openxmlformats.org/officeDocument/2006/relationships/image" Target="../media/image30.png"/><Relationship Id="rId63" Type="http://schemas.openxmlformats.org/officeDocument/2006/relationships/image" Target="../media/image34.png"/><Relationship Id="rId7" Type="http://schemas.openxmlformats.org/officeDocument/2006/relationships/image" Target="../media/image610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9" Type="http://schemas.openxmlformats.org/officeDocument/2006/relationships/image" Target="../media/image17.png"/><Relationship Id="rId11" Type="http://schemas.openxmlformats.org/officeDocument/2006/relationships/image" Target="../media/image8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21.png"/><Relationship Id="rId40" Type="http://schemas.openxmlformats.org/officeDocument/2006/relationships/customXml" Target="../ink/ink21.xml"/><Relationship Id="rId45" Type="http://schemas.openxmlformats.org/officeDocument/2006/relationships/image" Target="../media/image25.png"/><Relationship Id="rId53" Type="http://schemas.openxmlformats.org/officeDocument/2006/relationships/image" Target="../media/image29.png"/><Relationship Id="rId58" Type="http://schemas.openxmlformats.org/officeDocument/2006/relationships/customXml" Target="../ink/ink30.xml"/><Relationship Id="rId5" Type="http://schemas.openxmlformats.org/officeDocument/2006/relationships/image" Target="../media/image510.png"/><Relationship Id="rId61" Type="http://schemas.openxmlformats.org/officeDocument/2006/relationships/image" Target="../media/image33.png"/><Relationship Id="rId19" Type="http://schemas.openxmlformats.org/officeDocument/2006/relationships/image" Target="../media/image12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6.png"/><Relationship Id="rId30" Type="http://schemas.openxmlformats.org/officeDocument/2006/relationships/customXml" Target="../ink/ink16.xml"/><Relationship Id="rId35" Type="http://schemas.openxmlformats.org/officeDocument/2006/relationships/image" Target="../media/image20.png"/><Relationship Id="rId43" Type="http://schemas.openxmlformats.org/officeDocument/2006/relationships/image" Target="../media/image24.png"/><Relationship Id="rId48" Type="http://schemas.openxmlformats.org/officeDocument/2006/relationships/customXml" Target="../ink/ink25.xml"/><Relationship Id="rId56" Type="http://schemas.openxmlformats.org/officeDocument/2006/relationships/customXml" Target="../ink/ink29.xml"/><Relationship Id="rId64" Type="http://schemas.openxmlformats.org/officeDocument/2006/relationships/customXml" Target="../ink/ink33.xml"/><Relationship Id="rId8" Type="http://schemas.openxmlformats.org/officeDocument/2006/relationships/customXml" Target="../ink/ink5.xml"/><Relationship Id="rId51" Type="http://schemas.openxmlformats.org/officeDocument/2006/relationships/image" Target="../media/image28.png"/><Relationship Id="rId3" Type="http://schemas.openxmlformats.org/officeDocument/2006/relationships/image" Target="../media/image410.png"/><Relationship Id="rId12" Type="http://schemas.openxmlformats.org/officeDocument/2006/relationships/customXml" Target="../ink/ink7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59" Type="http://schemas.openxmlformats.org/officeDocument/2006/relationships/image" Target="../media/image32.png"/><Relationship Id="rId20" Type="http://schemas.openxmlformats.org/officeDocument/2006/relationships/customXml" Target="../ink/ink11.xml"/><Relationship Id="rId41" Type="http://schemas.openxmlformats.org/officeDocument/2006/relationships/image" Target="../media/image23.png"/><Relationship Id="rId54" Type="http://schemas.openxmlformats.org/officeDocument/2006/relationships/customXml" Target="../ink/ink28.xml"/><Relationship Id="rId6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27.png"/><Relationship Id="rId57" Type="http://schemas.openxmlformats.org/officeDocument/2006/relationships/image" Target="../media/image31.png"/><Relationship Id="rId10" Type="http://schemas.openxmlformats.org/officeDocument/2006/relationships/customXml" Target="../ink/ink6.xml"/><Relationship Id="rId31" Type="http://schemas.openxmlformats.org/officeDocument/2006/relationships/image" Target="../media/image18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35.png"/><Relationship Id="rId4" Type="http://schemas.openxmlformats.org/officeDocument/2006/relationships/customXml" Target="../ink/ink3.xml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10.xml"/><Relationship Id="rId3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6AC9B8D-8DA9-736D-4B64-BF672B22F843}"/>
              </a:ext>
            </a:extLst>
          </p:cNvPr>
          <p:cNvSpPr/>
          <p:nvPr/>
        </p:nvSpPr>
        <p:spPr>
          <a:xfrm>
            <a:off x="5406509" y="775062"/>
            <a:ext cx="2821577" cy="44239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067450-196E-469C-52EB-ECE4F8972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4903"/>
            <a:ext cx="25146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A09806C-90EB-A683-6230-F273F7CC39CA}"/>
              </a:ext>
            </a:extLst>
          </p:cNvPr>
          <p:cNvSpPr/>
          <p:nvPr/>
        </p:nvSpPr>
        <p:spPr>
          <a:xfrm>
            <a:off x="2514600" y="2650678"/>
            <a:ext cx="1690337" cy="903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Code representation learning (</a:t>
            </a:r>
            <a:r>
              <a:rPr lang="en-US" sz="1400" dirty="0" err="1"/>
              <a:t>CodeBERT</a:t>
            </a:r>
            <a:r>
              <a:rPr lang="en-US" sz="1400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09250B-A41B-FA15-D153-994CBF572B28}"/>
              </a:ext>
            </a:extLst>
          </p:cNvPr>
          <p:cNvSpPr/>
          <p:nvPr/>
        </p:nvSpPr>
        <p:spPr>
          <a:xfrm>
            <a:off x="5523649" y="1301178"/>
            <a:ext cx="2575932" cy="8474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Courier New" panose="02070309020205020404" pitchFamily="49" charset="0"/>
              </a:rPr>
              <a:t>Try-catch </a:t>
            </a:r>
            <a:r>
              <a:rPr lang="en-US" b="0" i="0" dirty="0">
                <a:effectLst/>
                <a:latin typeface="Arial" panose="020B0604020202020204" pitchFamily="34" charset="0"/>
              </a:rPr>
              <a:t>Necessity Checker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XBlock</a:t>
            </a:r>
            <a:r>
              <a:rPr lang="en-US" b="0" i="0" dirty="0">
                <a:effectLst/>
                <a:latin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D420CB-AE66-10E3-6A63-DBF50D14C136}"/>
              </a:ext>
            </a:extLst>
          </p:cNvPr>
          <p:cNvSpPr/>
          <p:nvPr/>
        </p:nvSpPr>
        <p:spPr>
          <a:xfrm>
            <a:off x="5523649" y="2724817"/>
            <a:ext cx="2575932" cy="8474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Try-catch Statement Detector (</a:t>
            </a:r>
            <a:r>
              <a:rPr lang="en-US" dirty="0" err="1"/>
              <a:t>XState</a:t>
            </a:r>
            <a:r>
              <a:rPr lang="en-US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A4570A-63BD-22F1-DC61-2D6320CFE2F3}"/>
              </a:ext>
            </a:extLst>
          </p:cNvPr>
          <p:cNvSpPr/>
          <p:nvPr/>
        </p:nvSpPr>
        <p:spPr>
          <a:xfrm>
            <a:off x="5523649" y="4148456"/>
            <a:ext cx="2575932" cy="8474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Exception Type Recommender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21C846-CF80-8726-645C-49D048B94AB9}"/>
              </a:ext>
            </a:extLst>
          </p:cNvPr>
          <p:cNvSpPr/>
          <p:nvPr/>
        </p:nvSpPr>
        <p:spPr>
          <a:xfrm>
            <a:off x="4542730" y="2669061"/>
            <a:ext cx="387037" cy="903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13540D-8B48-72F6-DEB7-6A72B6BD5B50}"/>
              </a:ext>
            </a:extLst>
          </p:cNvPr>
          <p:cNvSpPr/>
          <p:nvPr/>
        </p:nvSpPr>
        <p:spPr>
          <a:xfrm>
            <a:off x="4610101" y="2706434"/>
            <a:ext cx="224880" cy="240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520EB36-CFE6-2ED0-7EF7-6F3A2685E098}"/>
              </a:ext>
            </a:extLst>
          </p:cNvPr>
          <p:cNvSpPr/>
          <p:nvPr/>
        </p:nvSpPr>
        <p:spPr>
          <a:xfrm>
            <a:off x="4610101" y="2986963"/>
            <a:ext cx="224880" cy="240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8BB7ED3-C444-7EF8-B527-58F3976AC510}"/>
              </a:ext>
            </a:extLst>
          </p:cNvPr>
          <p:cNvSpPr/>
          <p:nvPr/>
        </p:nvSpPr>
        <p:spPr>
          <a:xfrm rot="21339631">
            <a:off x="4601307" y="3272977"/>
            <a:ext cx="224880" cy="240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DE84EA7C-6B10-8630-C885-40ED430BDEC1}"/>
              </a:ext>
            </a:extLst>
          </p:cNvPr>
          <p:cNvCxnSpPr>
            <a:cxnSpLocks/>
            <a:endCxn id="15" idx="1"/>
          </p:cNvCxnSpPr>
          <p:nvPr/>
        </p:nvCxnSpPr>
        <p:spPr>
          <a:xfrm rot="5400000" flipH="1" flipV="1">
            <a:off x="4658826" y="2237479"/>
            <a:ext cx="1377377" cy="3522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0F59062-6185-C019-D170-BD4C4B5E199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929767" y="3148564"/>
            <a:ext cx="593882" cy="44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DE432D5-5928-BBFE-7297-EECB11AE495D}"/>
              </a:ext>
            </a:extLst>
          </p:cNvPr>
          <p:cNvCxnSpPr>
            <a:endCxn id="17" idx="1"/>
          </p:cNvCxnSpPr>
          <p:nvPr/>
        </p:nvCxnSpPr>
        <p:spPr>
          <a:xfrm rot="16200000" flipH="1">
            <a:off x="4612563" y="3661116"/>
            <a:ext cx="1469901" cy="3522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0F6F7E0-AECE-FCDA-9EC6-88ACD98B6B3F}"/>
              </a:ext>
            </a:extLst>
          </p:cNvPr>
          <p:cNvSpPr txBox="1"/>
          <p:nvPr/>
        </p:nvSpPr>
        <p:spPr>
          <a:xfrm>
            <a:off x="5523649" y="851571"/>
            <a:ext cx="168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Multi-tasking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58E25A-DEB9-985C-E39E-9D58B502C8F5}"/>
              </a:ext>
            </a:extLst>
          </p:cNvPr>
          <p:cNvCxnSpPr>
            <a:cxnSpLocks/>
          </p:cNvCxnSpPr>
          <p:nvPr/>
        </p:nvCxnSpPr>
        <p:spPr>
          <a:xfrm flipV="1">
            <a:off x="8099581" y="1148778"/>
            <a:ext cx="877442" cy="56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7D4EC4-CCC9-BC51-E8BE-FFA05D0FB2B3}"/>
              </a:ext>
            </a:extLst>
          </p:cNvPr>
          <p:cNvCxnSpPr>
            <a:cxnSpLocks/>
          </p:cNvCxnSpPr>
          <p:nvPr/>
        </p:nvCxnSpPr>
        <p:spPr>
          <a:xfrm>
            <a:off x="8077879" y="1724924"/>
            <a:ext cx="1658304" cy="149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AA09D17-D49E-2590-36C4-D2715BDCA24C}"/>
              </a:ext>
            </a:extLst>
          </p:cNvPr>
          <p:cNvSpPr txBox="1"/>
          <p:nvPr/>
        </p:nvSpPr>
        <p:spPr>
          <a:xfrm>
            <a:off x="8463217" y="122790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2E172E-B65D-C4C9-A913-6E7E9F170B06}"/>
              </a:ext>
            </a:extLst>
          </p:cNvPr>
          <p:cNvSpPr txBox="1"/>
          <p:nvPr/>
        </p:nvSpPr>
        <p:spPr>
          <a:xfrm>
            <a:off x="8292339" y="184869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350A145-BCC4-08D4-50DE-35B2A70A0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489" y="2066965"/>
            <a:ext cx="2428046" cy="207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9F6F4C0-9BBF-C831-B060-D4D6ABADA96F}"/>
              </a:ext>
            </a:extLst>
          </p:cNvPr>
          <p:cNvCxnSpPr>
            <a:cxnSpLocks/>
            <a:stCxn id="16" idx="3"/>
            <a:endCxn id="60" idx="1"/>
          </p:cNvCxnSpPr>
          <p:nvPr/>
        </p:nvCxnSpPr>
        <p:spPr>
          <a:xfrm>
            <a:off x="8099581" y="3148564"/>
            <a:ext cx="409605" cy="25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562B82E8-D5D2-E6B2-FFDC-50ED4C17D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310041"/>
              </p:ext>
            </p:extLst>
          </p:nvPr>
        </p:nvGraphicFramePr>
        <p:xfrm>
          <a:off x="8509186" y="2669060"/>
          <a:ext cx="409605" cy="1473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05">
                  <a:extLst>
                    <a:ext uri="{9D8B030D-6E8A-4147-A177-3AD203B41FA5}">
                      <a16:colId xmlns:a16="http://schemas.microsoft.com/office/drawing/2014/main" val="1675500376"/>
                    </a:ext>
                  </a:extLst>
                </a:gridCol>
              </a:tblGrid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38188"/>
                  </a:ext>
                </a:extLst>
              </a:tr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31485"/>
                  </a:ext>
                </a:extLst>
              </a:tr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B-Try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8770"/>
                  </a:ext>
                </a:extLst>
              </a:tr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I-Try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692377"/>
                  </a:ext>
                </a:extLst>
              </a:tr>
            </a:tbl>
          </a:graphicData>
        </a:graphic>
      </p:graphicFrame>
      <p:graphicFrame>
        <p:nvGraphicFramePr>
          <p:cNvPr id="1031" name="Table 1031">
            <a:extLst>
              <a:ext uri="{FF2B5EF4-FFF2-40B4-BE49-F238E27FC236}">
                <a16:creationId xmlns:a16="http://schemas.microsoft.com/office/drawing/2014/main" id="{91AD48DB-D2F8-3C98-3D0B-757E4F821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91116"/>
              </p:ext>
            </p:extLst>
          </p:nvPr>
        </p:nvGraphicFramePr>
        <p:xfrm>
          <a:off x="8609848" y="4246182"/>
          <a:ext cx="20828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43713348"/>
                    </a:ext>
                  </a:extLst>
                </a:gridCol>
              </a:tblGrid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061294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16051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80684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76075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41044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193442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479578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44561"/>
                  </a:ext>
                </a:extLst>
              </a:tr>
            </a:tbl>
          </a:graphicData>
        </a:graphic>
      </p:graphicFrame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7C2A8A59-8A78-4B19-3B2F-F46CC2D147FD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099581" y="4572203"/>
            <a:ext cx="464204" cy="4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0B3D4B37-86DB-E8BA-5052-64A44F193F61}"/>
              </a:ext>
            </a:extLst>
          </p:cNvPr>
          <p:cNvCxnSpPr>
            <a:endCxn id="17" idx="0"/>
          </p:cNvCxnSpPr>
          <p:nvPr/>
        </p:nvCxnSpPr>
        <p:spPr>
          <a:xfrm>
            <a:off x="6811615" y="3572310"/>
            <a:ext cx="0" cy="57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4665D2F4-BA2C-7BEE-FC4C-214179A2B14C}"/>
              </a:ext>
            </a:extLst>
          </p:cNvPr>
          <p:cNvSpPr txBox="1"/>
          <p:nvPr/>
        </p:nvSpPr>
        <p:spPr>
          <a:xfrm>
            <a:off x="8907031" y="4219339"/>
            <a:ext cx="21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NullPointerException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39" name="Ink 1038">
                <a:extLst>
                  <a:ext uri="{FF2B5EF4-FFF2-40B4-BE49-F238E27FC236}">
                    <a16:creationId xmlns:a16="http://schemas.microsoft.com/office/drawing/2014/main" id="{0C1416A6-7A2F-4C04-AEBE-728E0B31B4B4}"/>
                  </a:ext>
                </a:extLst>
              </p14:cNvPr>
              <p14:cNvContentPartPr/>
              <p14:nvPr/>
            </p14:nvContentPartPr>
            <p14:xfrm>
              <a:off x="8629646" y="4337434"/>
              <a:ext cx="208800" cy="175680"/>
            </p14:xfrm>
          </p:contentPart>
        </mc:Choice>
        <mc:Fallback xmlns="">
          <p:pic>
            <p:nvPicPr>
              <p:cNvPr id="1039" name="Ink 1038">
                <a:extLst>
                  <a:ext uri="{FF2B5EF4-FFF2-40B4-BE49-F238E27FC236}">
                    <a16:creationId xmlns:a16="http://schemas.microsoft.com/office/drawing/2014/main" id="{0C1416A6-7A2F-4C04-AEBE-728E0B31B4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21006" y="4328434"/>
                <a:ext cx="226440" cy="193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A901B358-13FC-B4CB-73D2-0BE71947A5F7}"/>
              </a:ext>
            </a:extLst>
          </p:cNvPr>
          <p:cNvCxnSpPr/>
          <p:nvPr/>
        </p:nvCxnSpPr>
        <p:spPr>
          <a:xfrm flipV="1">
            <a:off x="9161417" y="3393472"/>
            <a:ext cx="209006" cy="195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38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764D15-284F-D747-F86A-F78DF302AB8F}"/>
              </a:ext>
            </a:extLst>
          </p:cNvPr>
          <p:cNvSpPr/>
          <p:nvPr/>
        </p:nvSpPr>
        <p:spPr>
          <a:xfrm>
            <a:off x="1058091" y="1132114"/>
            <a:ext cx="9479281" cy="37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968B27-6E59-16A0-632A-3B85F9FBC49D}"/>
              </a:ext>
            </a:extLst>
          </p:cNvPr>
          <p:cNvGrpSpPr/>
          <p:nvPr/>
        </p:nvGrpSpPr>
        <p:grpSpPr>
          <a:xfrm>
            <a:off x="2263766" y="5093794"/>
            <a:ext cx="183960" cy="12600"/>
            <a:chOff x="2263766" y="5093794"/>
            <a:chExt cx="183960" cy="1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14:cNvPr>
                <p14:cNvContentPartPr/>
                <p14:nvPr/>
              </p14:nvContentPartPr>
              <p14:xfrm>
                <a:off x="2263766" y="5093794"/>
                <a:ext cx="55080" cy="1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55126" y="5085154"/>
                  <a:ext cx="72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14:cNvPr>
                <p14:cNvContentPartPr/>
                <p14:nvPr/>
              </p14:nvContentPartPr>
              <p14:xfrm>
                <a:off x="2395886" y="5099194"/>
                <a:ext cx="51840" cy="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246" y="5090194"/>
                  <a:ext cx="6948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14:cNvPr>
              <p14:cNvContentPartPr/>
              <p14:nvPr/>
            </p14:nvContentPartPr>
            <p14:xfrm>
              <a:off x="2618726" y="5074714"/>
              <a:ext cx="70200" cy="19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9726" y="5066074"/>
                <a:ext cx="878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6ACAF-CDC6-D0E6-6FDD-6CB7D50B5016}"/>
              </a:ext>
            </a:extLst>
          </p:cNvPr>
          <p:cNvGrpSpPr/>
          <p:nvPr/>
        </p:nvGrpSpPr>
        <p:grpSpPr>
          <a:xfrm>
            <a:off x="2956406" y="5046634"/>
            <a:ext cx="455760" cy="152640"/>
            <a:chOff x="2956406" y="5046634"/>
            <a:chExt cx="4557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14:cNvPr>
                <p14:cNvContentPartPr/>
                <p14:nvPr/>
              </p14:nvContentPartPr>
              <p14:xfrm>
                <a:off x="2956406" y="5075434"/>
                <a:ext cx="11520" cy="1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7406" y="5066434"/>
                  <a:ext cx="29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14:cNvPr>
                <p14:cNvContentPartPr/>
                <p14:nvPr/>
              </p14:nvContentPartPr>
              <p14:xfrm>
                <a:off x="3096086" y="5046634"/>
                <a:ext cx="163080" cy="137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87446" y="5037634"/>
                  <a:ext cx="180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14:cNvPr>
                <p14:cNvContentPartPr/>
                <p14:nvPr/>
              </p14:nvContentPartPr>
              <p14:xfrm>
                <a:off x="3355286" y="5052034"/>
                <a:ext cx="56880" cy="14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6286" y="5043394"/>
                  <a:ext cx="745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2BF483-CA5D-4CEA-AD59-0C89750B4C5E}"/>
              </a:ext>
            </a:extLst>
          </p:cNvPr>
          <p:cNvGrpSpPr/>
          <p:nvPr/>
        </p:nvGrpSpPr>
        <p:grpSpPr>
          <a:xfrm>
            <a:off x="3552566" y="5038714"/>
            <a:ext cx="308160" cy="168120"/>
            <a:chOff x="3552566" y="5038714"/>
            <a:chExt cx="30816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14:cNvPr>
                <p14:cNvContentPartPr/>
                <p14:nvPr/>
              </p14:nvContentPartPr>
              <p14:xfrm>
                <a:off x="3552566" y="5038714"/>
                <a:ext cx="101880" cy="131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43926" y="5030074"/>
                  <a:ext cx="119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14:cNvPr>
                <p14:cNvContentPartPr/>
                <p14:nvPr/>
              </p14:nvContentPartPr>
              <p14:xfrm>
                <a:off x="3782606" y="5053474"/>
                <a:ext cx="78120" cy="15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73606" y="5044474"/>
                  <a:ext cx="9576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BFF0FD-3D15-A810-4D52-71542F6EBBC1}"/>
              </a:ext>
            </a:extLst>
          </p:cNvPr>
          <p:cNvGrpSpPr/>
          <p:nvPr/>
        </p:nvGrpSpPr>
        <p:grpSpPr>
          <a:xfrm>
            <a:off x="1050566" y="4689874"/>
            <a:ext cx="909360" cy="523800"/>
            <a:chOff x="1050566" y="4689874"/>
            <a:chExt cx="90936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14:cNvPr>
                <p14:cNvContentPartPr/>
                <p14:nvPr/>
              </p14:nvContentPartPr>
              <p14:xfrm>
                <a:off x="1050566" y="5009194"/>
                <a:ext cx="199440" cy="204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1566" y="5000194"/>
                  <a:ext cx="217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14:cNvPr>
                <p14:cNvContentPartPr/>
                <p14:nvPr/>
              </p14:nvContentPartPr>
              <p14:xfrm>
                <a:off x="1312646" y="5060314"/>
                <a:ext cx="54720" cy="8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3646" y="5051674"/>
                  <a:ext cx="72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14:cNvPr>
                <p14:cNvContentPartPr/>
                <p14:nvPr/>
              </p14:nvContentPartPr>
              <p14:xfrm>
                <a:off x="1436486" y="5049514"/>
                <a:ext cx="149400" cy="7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7486" y="5040514"/>
                  <a:ext cx="167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14:cNvPr>
                <p14:cNvContentPartPr/>
                <p14:nvPr/>
              </p14:nvContentPartPr>
              <p14:xfrm>
                <a:off x="1673006" y="4986874"/>
                <a:ext cx="62640" cy="14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4006" y="4978234"/>
                  <a:ext cx="80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14:cNvPr>
                <p14:cNvContentPartPr/>
                <p14:nvPr/>
              </p14:nvContentPartPr>
              <p14:xfrm>
                <a:off x="1913486" y="5003434"/>
                <a:ext cx="46440" cy="11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04486" y="4994794"/>
                  <a:ext cx="64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14:cNvPr>
                <p14:cNvContentPartPr/>
                <p14:nvPr/>
              </p14:nvContentPartPr>
              <p14:xfrm>
                <a:off x="1557086" y="4689874"/>
                <a:ext cx="83160" cy="31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48086" y="4680874"/>
                  <a:ext cx="100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14:cNvPr>
                <p14:cNvContentPartPr/>
                <p14:nvPr/>
              </p14:nvContentPartPr>
              <p14:xfrm>
                <a:off x="1670486" y="4692394"/>
                <a:ext cx="182880" cy="59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1846" y="4683394"/>
                  <a:ext cx="20052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14:cNvPr>
              <p14:cNvContentPartPr/>
              <p14:nvPr/>
            </p14:nvContentPartPr>
            <p14:xfrm>
              <a:off x="3303086" y="4789594"/>
              <a:ext cx="123120" cy="177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94086" y="4780954"/>
                <a:ext cx="1407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14:cNvPr>
              <p14:cNvContentPartPr/>
              <p14:nvPr/>
            </p14:nvContentPartPr>
            <p14:xfrm>
              <a:off x="3230366" y="1035154"/>
              <a:ext cx="96480" cy="21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21366" y="1026154"/>
                <a:ext cx="1141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14:cNvPr>
              <p14:cNvContentPartPr/>
              <p14:nvPr/>
            </p14:nvContentPartPr>
            <p14:xfrm>
              <a:off x="3295886" y="1041634"/>
              <a:ext cx="228600" cy="85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7246" y="1032634"/>
                <a:ext cx="24624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CE6CE0B-9BDD-66F9-FA81-C31F9E332BE8}"/>
              </a:ext>
            </a:extLst>
          </p:cNvPr>
          <p:cNvGrpSpPr/>
          <p:nvPr/>
        </p:nvGrpSpPr>
        <p:grpSpPr>
          <a:xfrm>
            <a:off x="1414166" y="1076194"/>
            <a:ext cx="353160" cy="213840"/>
            <a:chOff x="1414166" y="1076194"/>
            <a:chExt cx="35316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14:cNvPr>
                <p14:cNvContentPartPr/>
                <p14:nvPr/>
              </p14:nvContentPartPr>
              <p14:xfrm>
                <a:off x="1414166" y="1076194"/>
                <a:ext cx="115560" cy="213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05166" y="1067194"/>
                  <a:ext cx="1332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14:cNvPr>
                <p14:cNvContentPartPr/>
                <p14:nvPr/>
              </p14:nvContentPartPr>
              <p14:xfrm>
                <a:off x="1474286" y="1079074"/>
                <a:ext cx="293040" cy="97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65286" y="1070074"/>
                  <a:ext cx="31068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A1CB69-4BF4-2A94-8332-2C723A5FE304}"/>
              </a:ext>
            </a:extLst>
          </p:cNvPr>
          <p:cNvGrpSpPr/>
          <p:nvPr/>
        </p:nvGrpSpPr>
        <p:grpSpPr>
          <a:xfrm>
            <a:off x="5778446" y="5090914"/>
            <a:ext cx="580680" cy="200520"/>
            <a:chOff x="5778446" y="5090914"/>
            <a:chExt cx="5806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14:cNvPr>
                <p14:cNvContentPartPr/>
                <p14:nvPr/>
              </p14:nvContentPartPr>
              <p14:xfrm>
                <a:off x="5778446" y="5109994"/>
                <a:ext cx="178200" cy="181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69446" y="5100994"/>
                  <a:ext cx="195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14:cNvPr>
                <p14:cNvContentPartPr/>
                <p14:nvPr/>
              </p14:nvContentPartPr>
              <p14:xfrm>
                <a:off x="5956286" y="5090914"/>
                <a:ext cx="60840" cy="144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7646" y="5081914"/>
                  <a:ext cx="78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14:cNvPr>
                <p14:cNvContentPartPr/>
                <p14:nvPr/>
              </p14:nvContentPartPr>
              <p14:xfrm>
                <a:off x="6076886" y="5149954"/>
                <a:ext cx="71280" cy="116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67886" y="5140954"/>
                  <a:ext cx="88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14:cNvPr>
                <p14:cNvContentPartPr/>
                <p14:nvPr/>
              </p14:nvContentPartPr>
              <p14:xfrm>
                <a:off x="6246806" y="5102074"/>
                <a:ext cx="112320" cy="160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37806" y="5093074"/>
                  <a:ext cx="129960" cy="17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14:cNvPr>
              <p14:cNvContentPartPr/>
              <p14:nvPr/>
            </p14:nvContentPartPr>
            <p14:xfrm>
              <a:off x="3411806" y="4815874"/>
              <a:ext cx="360" cy="2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03166" y="4807234"/>
                <a:ext cx="1800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EC89EB35-4A76-D031-E646-2079F9D6DCA0}"/>
              </a:ext>
            </a:extLst>
          </p:cNvPr>
          <p:cNvGrpSpPr/>
          <p:nvPr/>
        </p:nvGrpSpPr>
        <p:grpSpPr>
          <a:xfrm>
            <a:off x="3055406" y="471394"/>
            <a:ext cx="965160" cy="526320"/>
            <a:chOff x="3055406" y="471394"/>
            <a:chExt cx="965160" cy="52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14:cNvPr>
                <p14:cNvContentPartPr/>
                <p14:nvPr/>
              </p14:nvContentPartPr>
              <p14:xfrm>
                <a:off x="3061886" y="848674"/>
                <a:ext cx="675360" cy="149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52886" y="839674"/>
                  <a:ext cx="693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14:cNvPr>
                <p14:cNvContentPartPr/>
                <p14:nvPr/>
              </p14:nvContentPartPr>
              <p14:xfrm>
                <a:off x="3306686" y="868474"/>
                <a:ext cx="46440" cy="111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97686" y="859474"/>
                  <a:ext cx="64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14:cNvPr>
                <p14:cNvContentPartPr/>
                <p14:nvPr/>
              </p14:nvContentPartPr>
              <p14:xfrm>
                <a:off x="3469766" y="903754"/>
                <a:ext cx="20160" cy="33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61126" y="894754"/>
                  <a:ext cx="37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14:cNvPr>
                <p14:cNvContentPartPr/>
                <p14:nvPr/>
              </p14:nvContentPartPr>
              <p14:xfrm>
                <a:off x="3570206" y="888274"/>
                <a:ext cx="23400" cy="34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61206" y="879634"/>
                  <a:ext cx="410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14:cNvPr>
                <p14:cNvContentPartPr/>
                <p14:nvPr/>
              </p14:nvContentPartPr>
              <p14:xfrm>
                <a:off x="3095366" y="553114"/>
                <a:ext cx="97560" cy="201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86366" y="544114"/>
                  <a:ext cx="1152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14:cNvPr>
                <p14:cNvContentPartPr/>
                <p14:nvPr/>
              </p14:nvContentPartPr>
              <p14:xfrm>
                <a:off x="3055406" y="501274"/>
                <a:ext cx="82440" cy="128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46766" y="492634"/>
                  <a:ext cx="1000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14:cNvPr>
                <p14:cNvContentPartPr/>
                <p14:nvPr/>
              </p14:nvContentPartPr>
              <p14:xfrm>
                <a:off x="3163406" y="471394"/>
                <a:ext cx="116280" cy="10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54406" y="462754"/>
                  <a:ext cx="1339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14:cNvPr>
                <p14:cNvContentPartPr/>
                <p14:nvPr/>
              </p14:nvContentPartPr>
              <p14:xfrm>
                <a:off x="3500726" y="565714"/>
                <a:ext cx="100080" cy="259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91726" y="557074"/>
                  <a:ext cx="117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14:cNvPr>
                <p14:cNvContentPartPr/>
                <p14:nvPr/>
              </p14:nvContentPartPr>
              <p14:xfrm>
                <a:off x="3600806" y="581914"/>
                <a:ext cx="92160" cy="57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92166" y="572914"/>
                  <a:ext cx="1098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14:cNvPr>
                <p14:cNvContentPartPr/>
                <p14:nvPr/>
              </p14:nvContentPartPr>
              <p14:xfrm>
                <a:off x="3579206" y="656794"/>
                <a:ext cx="411840" cy="170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70566" y="648154"/>
                  <a:ext cx="429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14:cNvPr>
                <p14:cNvContentPartPr/>
                <p14:nvPr/>
              </p14:nvContentPartPr>
              <p14:xfrm>
                <a:off x="3950006" y="622594"/>
                <a:ext cx="70560" cy="111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41366" y="613594"/>
                  <a:ext cx="8820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08CC565-F26D-9852-A1E5-7FDBDB0B8737}"/>
              </a:ext>
            </a:extLst>
          </p:cNvPr>
          <p:cNvGrpSpPr/>
          <p:nvPr/>
        </p:nvGrpSpPr>
        <p:grpSpPr>
          <a:xfrm>
            <a:off x="5405486" y="494434"/>
            <a:ext cx="1208160" cy="678600"/>
            <a:chOff x="5405486" y="494434"/>
            <a:chExt cx="1208160" cy="67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14:cNvPr>
                <p14:cNvContentPartPr/>
                <p14:nvPr/>
              </p14:nvContentPartPr>
              <p14:xfrm>
                <a:off x="5715806" y="1025074"/>
                <a:ext cx="156600" cy="147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06806" y="1016434"/>
                  <a:ext cx="174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14:cNvPr>
                <p14:cNvContentPartPr/>
                <p14:nvPr/>
              </p14:nvContentPartPr>
              <p14:xfrm>
                <a:off x="5775206" y="1032994"/>
                <a:ext cx="38160" cy="19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66566" y="1024354"/>
                  <a:ext cx="55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14:cNvPr>
                <p14:cNvContentPartPr/>
                <p14:nvPr/>
              </p14:nvContentPartPr>
              <p14:xfrm>
                <a:off x="5579726" y="806194"/>
                <a:ext cx="716400" cy="236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70726" y="797554"/>
                  <a:ext cx="7340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14:cNvPr>
                <p14:cNvContentPartPr/>
                <p14:nvPr/>
              </p14:nvContentPartPr>
              <p14:xfrm>
                <a:off x="5730926" y="858754"/>
                <a:ext cx="82080" cy="173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22286" y="849754"/>
                  <a:ext cx="99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14:cNvPr>
                <p14:cNvContentPartPr/>
                <p14:nvPr/>
              </p14:nvContentPartPr>
              <p14:xfrm>
                <a:off x="5903366" y="891154"/>
                <a:ext cx="24480" cy="94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94366" y="882514"/>
                  <a:ext cx="42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14:cNvPr>
                <p14:cNvContentPartPr/>
                <p14:nvPr/>
              </p14:nvContentPartPr>
              <p14:xfrm>
                <a:off x="5436086" y="670474"/>
                <a:ext cx="336240" cy="161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27446" y="661474"/>
                  <a:ext cx="353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14:cNvPr>
                <p14:cNvContentPartPr/>
                <p14:nvPr/>
              </p14:nvContentPartPr>
              <p14:xfrm>
                <a:off x="5405486" y="610354"/>
                <a:ext cx="46440" cy="147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96486" y="601714"/>
                  <a:ext cx="64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14:cNvPr>
                <p14:cNvContentPartPr/>
                <p14:nvPr/>
              </p14:nvContentPartPr>
              <p14:xfrm>
                <a:off x="5443646" y="644194"/>
                <a:ext cx="266040" cy="54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35006" y="635554"/>
                  <a:ext cx="283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14:cNvPr>
                <p14:cNvContentPartPr/>
                <p14:nvPr/>
              </p14:nvContentPartPr>
              <p14:xfrm>
                <a:off x="5837486" y="572554"/>
                <a:ext cx="110520" cy="262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28486" y="563914"/>
                  <a:ext cx="128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14:cNvPr>
                <p14:cNvContentPartPr/>
                <p14:nvPr/>
              </p14:nvContentPartPr>
              <p14:xfrm>
                <a:off x="5937206" y="604954"/>
                <a:ext cx="140760" cy="70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28566" y="595954"/>
                  <a:ext cx="158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14:cNvPr>
                <p14:cNvContentPartPr/>
                <p14:nvPr/>
              </p14:nvContentPartPr>
              <p14:xfrm>
                <a:off x="6098846" y="527554"/>
                <a:ext cx="492840" cy="229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89846" y="518554"/>
                  <a:ext cx="5104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14:cNvPr>
                <p14:cNvContentPartPr/>
                <p14:nvPr/>
              </p14:nvContentPartPr>
              <p14:xfrm>
                <a:off x="6416006" y="494434"/>
                <a:ext cx="197640" cy="183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07006" y="485434"/>
                  <a:ext cx="2152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1CB01A2-59B7-70CC-8E81-F8F36F669DD4}"/>
              </a:ext>
            </a:extLst>
          </p:cNvPr>
          <p:cNvGrpSpPr/>
          <p:nvPr/>
        </p:nvGrpSpPr>
        <p:grpSpPr>
          <a:xfrm>
            <a:off x="8851766" y="4994074"/>
            <a:ext cx="606960" cy="246240"/>
            <a:chOff x="8851766" y="4994074"/>
            <a:chExt cx="60696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14:cNvPr>
                <p14:cNvContentPartPr/>
                <p14:nvPr/>
              </p14:nvContentPartPr>
              <p14:xfrm>
                <a:off x="8851766" y="5077594"/>
                <a:ext cx="148320" cy="16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42766" y="5068594"/>
                  <a:ext cx="165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14:cNvPr>
                <p14:cNvContentPartPr/>
                <p14:nvPr/>
              </p14:nvContentPartPr>
              <p14:xfrm>
                <a:off x="9020246" y="4994074"/>
                <a:ext cx="85680" cy="235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11606" y="4985074"/>
                  <a:ext cx="103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14:cNvPr>
                <p14:cNvContentPartPr/>
                <p14:nvPr/>
              </p14:nvContentPartPr>
              <p14:xfrm>
                <a:off x="9137246" y="5051674"/>
                <a:ext cx="204840" cy="184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128246" y="5043034"/>
                  <a:ext cx="222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14:cNvPr>
                <p14:cNvContentPartPr/>
                <p14:nvPr/>
              </p14:nvContentPartPr>
              <p14:xfrm>
                <a:off x="9398606" y="5089474"/>
                <a:ext cx="60120" cy="104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89966" y="5080474"/>
                  <a:ext cx="7776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6085977-50AC-7858-CD82-3BB5E43B9F80}"/>
              </a:ext>
            </a:extLst>
          </p:cNvPr>
          <p:cNvGrpSpPr/>
          <p:nvPr/>
        </p:nvGrpSpPr>
        <p:grpSpPr>
          <a:xfrm>
            <a:off x="8698766" y="1031194"/>
            <a:ext cx="71280" cy="119880"/>
            <a:chOff x="8698766" y="1031194"/>
            <a:chExt cx="7128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14:cNvPr>
                <p14:cNvContentPartPr/>
                <p14:nvPr/>
              </p14:nvContentPartPr>
              <p14:xfrm>
                <a:off x="8698766" y="1031194"/>
                <a:ext cx="39960" cy="119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90126" y="1022194"/>
                  <a:ext cx="57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14:cNvPr>
                <p14:cNvContentPartPr/>
                <p14:nvPr/>
              </p14:nvContentPartPr>
              <p14:xfrm>
                <a:off x="8751326" y="1049194"/>
                <a:ext cx="18720" cy="35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42686" y="1040194"/>
                  <a:ext cx="36360" cy="52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28012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764D15-284F-D747-F86A-F78DF302AB8F}"/>
              </a:ext>
            </a:extLst>
          </p:cNvPr>
          <p:cNvSpPr/>
          <p:nvPr/>
        </p:nvSpPr>
        <p:spPr>
          <a:xfrm>
            <a:off x="1058091" y="1132114"/>
            <a:ext cx="9479281" cy="37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968B27-6E59-16A0-632A-3B85F9FBC49D}"/>
              </a:ext>
            </a:extLst>
          </p:cNvPr>
          <p:cNvGrpSpPr/>
          <p:nvPr/>
        </p:nvGrpSpPr>
        <p:grpSpPr>
          <a:xfrm>
            <a:off x="2263766" y="5093794"/>
            <a:ext cx="183960" cy="12600"/>
            <a:chOff x="2263766" y="5093794"/>
            <a:chExt cx="183960" cy="1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14:cNvPr>
                <p14:cNvContentPartPr/>
                <p14:nvPr/>
              </p14:nvContentPartPr>
              <p14:xfrm>
                <a:off x="2263766" y="5093794"/>
                <a:ext cx="55080" cy="1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55126" y="5085154"/>
                  <a:ext cx="72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14:cNvPr>
                <p14:cNvContentPartPr/>
                <p14:nvPr/>
              </p14:nvContentPartPr>
              <p14:xfrm>
                <a:off x="2395886" y="5099194"/>
                <a:ext cx="51840" cy="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246" y="5090194"/>
                  <a:ext cx="6948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14:cNvPr>
              <p14:cNvContentPartPr/>
              <p14:nvPr/>
            </p14:nvContentPartPr>
            <p14:xfrm>
              <a:off x="2618726" y="5074714"/>
              <a:ext cx="70200" cy="19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9726" y="5066074"/>
                <a:ext cx="878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6ACAF-CDC6-D0E6-6FDD-6CB7D50B5016}"/>
              </a:ext>
            </a:extLst>
          </p:cNvPr>
          <p:cNvGrpSpPr/>
          <p:nvPr/>
        </p:nvGrpSpPr>
        <p:grpSpPr>
          <a:xfrm>
            <a:off x="2956406" y="5046634"/>
            <a:ext cx="455760" cy="152640"/>
            <a:chOff x="2956406" y="5046634"/>
            <a:chExt cx="4557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14:cNvPr>
                <p14:cNvContentPartPr/>
                <p14:nvPr/>
              </p14:nvContentPartPr>
              <p14:xfrm>
                <a:off x="2956406" y="5075434"/>
                <a:ext cx="11520" cy="1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7406" y="5066434"/>
                  <a:ext cx="29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14:cNvPr>
                <p14:cNvContentPartPr/>
                <p14:nvPr/>
              </p14:nvContentPartPr>
              <p14:xfrm>
                <a:off x="3096086" y="5046634"/>
                <a:ext cx="163080" cy="137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87446" y="5037634"/>
                  <a:ext cx="180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14:cNvPr>
                <p14:cNvContentPartPr/>
                <p14:nvPr/>
              </p14:nvContentPartPr>
              <p14:xfrm>
                <a:off x="3355286" y="5052034"/>
                <a:ext cx="56880" cy="14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6286" y="5043394"/>
                  <a:ext cx="745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2BF483-CA5D-4CEA-AD59-0C89750B4C5E}"/>
              </a:ext>
            </a:extLst>
          </p:cNvPr>
          <p:cNvGrpSpPr/>
          <p:nvPr/>
        </p:nvGrpSpPr>
        <p:grpSpPr>
          <a:xfrm>
            <a:off x="3552566" y="5038714"/>
            <a:ext cx="308160" cy="168120"/>
            <a:chOff x="3552566" y="5038714"/>
            <a:chExt cx="30816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14:cNvPr>
                <p14:cNvContentPartPr/>
                <p14:nvPr/>
              </p14:nvContentPartPr>
              <p14:xfrm>
                <a:off x="3552566" y="5038714"/>
                <a:ext cx="101880" cy="131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43926" y="5030074"/>
                  <a:ext cx="119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14:cNvPr>
                <p14:cNvContentPartPr/>
                <p14:nvPr/>
              </p14:nvContentPartPr>
              <p14:xfrm>
                <a:off x="3782606" y="5053474"/>
                <a:ext cx="78120" cy="15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73606" y="5044474"/>
                  <a:ext cx="9576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BFF0FD-3D15-A810-4D52-71542F6EBBC1}"/>
              </a:ext>
            </a:extLst>
          </p:cNvPr>
          <p:cNvGrpSpPr/>
          <p:nvPr/>
        </p:nvGrpSpPr>
        <p:grpSpPr>
          <a:xfrm>
            <a:off x="1050566" y="4689874"/>
            <a:ext cx="909360" cy="523800"/>
            <a:chOff x="1050566" y="4689874"/>
            <a:chExt cx="90936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14:cNvPr>
                <p14:cNvContentPartPr/>
                <p14:nvPr/>
              </p14:nvContentPartPr>
              <p14:xfrm>
                <a:off x="1050566" y="5009194"/>
                <a:ext cx="199440" cy="204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1566" y="5000194"/>
                  <a:ext cx="217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14:cNvPr>
                <p14:cNvContentPartPr/>
                <p14:nvPr/>
              </p14:nvContentPartPr>
              <p14:xfrm>
                <a:off x="1312646" y="5060314"/>
                <a:ext cx="54720" cy="8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3646" y="5051674"/>
                  <a:ext cx="72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14:cNvPr>
                <p14:cNvContentPartPr/>
                <p14:nvPr/>
              </p14:nvContentPartPr>
              <p14:xfrm>
                <a:off x="1436486" y="5049514"/>
                <a:ext cx="149400" cy="7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7486" y="5040514"/>
                  <a:ext cx="167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14:cNvPr>
                <p14:cNvContentPartPr/>
                <p14:nvPr/>
              </p14:nvContentPartPr>
              <p14:xfrm>
                <a:off x="1673006" y="4986874"/>
                <a:ext cx="62640" cy="14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4006" y="4978234"/>
                  <a:ext cx="80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14:cNvPr>
                <p14:cNvContentPartPr/>
                <p14:nvPr/>
              </p14:nvContentPartPr>
              <p14:xfrm>
                <a:off x="1913486" y="5003434"/>
                <a:ext cx="46440" cy="11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04486" y="4994794"/>
                  <a:ext cx="64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14:cNvPr>
                <p14:cNvContentPartPr/>
                <p14:nvPr/>
              </p14:nvContentPartPr>
              <p14:xfrm>
                <a:off x="1557086" y="4689874"/>
                <a:ext cx="83160" cy="31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48086" y="4680874"/>
                  <a:ext cx="100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14:cNvPr>
                <p14:cNvContentPartPr/>
                <p14:nvPr/>
              </p14:nvContentPartPr>
              <p14:xfrm>
                <a:off x="1670486" y="4692394"/>
                <a:ext cx="182880" cy="59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1846" y="4683394"/>
                  <a:ext cx="20052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14:cNvPr>
              <p14:cNvContentPartPr/>
              <p14:nvPr/>
            </p14:nvContentPartPr>
            <p14:xfrm>
              <a:off x="3303086" y="4789594"/>
              <a:ext cx="123120" cy="177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94086" y="4780954"/>
                <a:ext cx="1407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14:cNvPr>
              <p14:cNvContentPartPr/>
              <p14:nvPr/>
            </p14:nvContentPartPr>
            <p14:xfrm>
              <a:off x="3230366" y="1035154"/>
              <a:ext cx="96480" cy="21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21366" y="1026154"/>
                <a:ext cx="1141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14:cNvPr>
              <p14:cNvContentPartPr/>
              <p14:nvPr/>
            </p14:nvContentPartPr>
            <p14:xfrm>
              <a:off x="3295886" y="1041634"/>
              <a:ext cx="228600" cy="85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7246" y="1032634"/>
                <a:ext cx="24624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CE6CE0B-9BDD-66F9-FA81-C31F9E332BE8}"/>
              </a:ext>
            </a:extLst>
          </p:cNvPr>
          <p:cNvGrpSpPr/>
          <p:nvPr/>
        </p:nvGrpSpPr>
        <p:grpSpPr>
          <a:xfrm>
            <a:off x="1414166" y="1076194"/>
            <a:ext cx="353160" cy="213840"/>
            <a:chOff x="1414166" y="1076194"/>
            <a:chExt cx="35316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14:cNvPr>
                <p14:cNvContentPartPr/>
                <p14:nvPr/>
              </p14:nvContentPartPr>
              <p14:xfrm>
                <a:off x="1414166" y="1076194"/>
                <a:ext cx="115560" cy="213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05166" y="1067194"/>
                  <a:ext cx="1332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14:cNvPr>
                <p14:cNvContentPartPr/>
                <p14:nvPr/>
              </p14:nvContentPartPr>
              <p14:xfrm>
                <a:off x="1474286" y="1079074"/>
                <a:ext cx="293040" cy="97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65286" y="1070074"/>
                  <a:ext cx="31068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A1CB69-4BF4-2A94-8332-2C723A5FE304}"/>
              </a:ext>
            </a:extLst>
          </p:cNvPr>
          <p:cNvGrpSpPr/>
          <p:nvPr/>
        </p:nvGrpSpPr>
        <p:grpSpPr>
          <a:xfrm>
            <a:off x="5778446" y="5090914"/>
            <a:ext cx="580680" cy="200520"/>
            <a:chOff x="5778446" y="5090914"/>
            <a:chExt cx="5806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14:cNvPr>
                <p14:cNvContentPartPr/>
                <p14:nvPr/>
              </p14:nvContentPartPr>
              <p14:xfrm>
                <a:off x="5778446" y="5109994"/>
                <a:ext cx="178200" cy="181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69446" y="5100994"/>
                  <a:ext cx="195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14:cNvPr>
                <p14:cNvContentPartPr/>
                <p14:nvPr/>
              </p14:nvContentPartPr>
              <p14:xfrm>
                <a:off x="5956286" y="5090914"/>
                <a:ext cx="60840" cy="144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7646" y="5081914"/>
                  <a:ext cx="78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14:cNvPr>
                <p14:cNvContentPartPr/>
                <p14:nvPr/>
              </p14:nvContentPartPr>
              <p14:xfrm>
                <a:off x="6076886" y="5149954"/>
                <a:ext cx="71280" cy="116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67886" y="5140954"/>
                  <a:ext cx="88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14:cNvPr>
                <p14:cNvContentPartPr/>
                <p14:nvPr/>
              </p14:nvContentPartPr>
              <p14:xfrm>
                <a:off x="6246806" y="5102074"/>
                <a:ext cx="112320" cy="160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37806" y="5093074"/>
                  <a:ext cx="129960" cy="17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14:cNvPr>
              <p14:cNvContentPartPr/>
              <p14:nvPr/>
            </p14:nvContentPartPr>
            <p14:xfrm>
              <a:off x="3411806" y="4815874"/>
              <a:ext cx="360" cy="2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03166" y="4807234"/>
                <a:ext cx="1800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EC89EB35-4A76-D031-E646-2079F9D6DCA0}"/>
              </a:ext>
            </a:extLst>
          </p:cNvPr>
          <p:cNvGrpSpPr/>
          <p:nvPr/>
        </p:nvGrpSpPr>
        <p:grpSpPr>
          <a:xfrm>
            <a:off x="3055406" y="471394"/>
            <a:ext cx="965160" cy="526320"/>
            <a:chOff x="3055406" y="471394"/>
            <a:chExt cx="965160" cy="52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14:cNvPr>
                <p14:cNvContentPartPr/>
                <p14:nvPr/>
              </p14:nvContentPartPr>
              <p14:xfrm>
                <a:off x="3061886" y="848674"/>
                <a:ext cx="675360" cy="149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52886" y="839674"/>
                  <a:ext cx="693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14:cNvPr>
                <p14:cNvContentPartPr/>
                <p14:nvPr/>
              </p14:nvContentPartPr>
              <p14:xfrm>
                <a:off x="3306686" y="868474"/>
                <a:ext cx="46440" cy="111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97686" y="859474"/>
                  <a:ext cx="64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14:cNvPr>
                <p14:cNvContentPartPr/>
                <p14:nvPr/>
              </p14:nvContentPartPr>
              <p14:xfrm>
                <a:off x="3469766" y="903754"/>
                <a:ext cx="20160" cy="33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61126" y="894754"/>
                  <a:ext cx="37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14:cNvPr>
                <p14:cNvContentPartPr/>
                <p14:nvPr/>
              </p14:nvContentPartPr>
              <p14:xfrm>
                <a:off x="3570206" y="888274"/>
                <a:ext cx="23400" cy="34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61206" y="879634"/>
                  <a:ext cx="410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14:cNvPr>
                <p14:cNvContentPartPr/>
                <p14:nvPr/>
              </p14:nvContentPartPr>
              <p14:xfrm>
                <a:off x="3095366" y="553114"/>
                <a:ext cx="97560" cy="201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86366" y="544114"/>
                  <a:ext cx="1152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14:cNvPr>
                <p14:cNvContentPartPr/>
                <p14:nvPr/>
              </p14:nvContentPartPr>
              <p14:xfrm>
                <a:off x="3055406" y="501274"/>
                <a:ext cx="82440" cy="128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46766" y="492634"/>
                  <a:ext cx="1000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14:cNvPr>
                <p14:cNvContentPartPr/>
                <p14:nvPr/>
              </p14:nvContentPartPr>
              <p14:xfrm>
                <a:off x="3163406" y="471394"/>
                <a:ext cx="116280" cy="10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54406" y="462754"/>
                  <a:ext cx="1339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14:cNvPr>
                <p14:cNvContentPartPr/>
                <p14:nvPr/>
              </p14:nvContentPartPr>
              <p14:xfrm>
                <a:off x="3500726" y="565714"/>
                <a:ext cx="100080" cy="259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91726" y="557074"/>
                  <a:ext cx="117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14:cNvPr>
                <p14:cNvContentPartPr/>
                <p14:nvPr/>
              </p14:nvContentPartPr>
              <p14:xfrm>
                <a:off x="3600806" y="581914"/>
                <a:ext cx="92160" cy="57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92166" y="572914"/>
                  <a:ext cx="1098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14:cNvPr>
                <p14:cNvContentPartPr/>
                <p14:nvPr/>
              </p14:nvContentPartPr>
              <p14:xfrm>
                <a:off x="3579206" y="656794"/>
                <a:ext cx="411840" cy="170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70566" y="648154"/>
                  <a:ext cx="429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14:cNvPr>
                <p14:cNvContentPartPr/>
                <p14:nvPr/>
              </p14:nvContentPartPr>
              <p14:xfrm>
                <a:off x="3950006" y="622594"/>
                <a:ext cx="70560" cy="111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41366" y="613594"/>
                  <a:ext cx="8820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08CC565-F26D-9852-A1E5-7FDBDB0B8737}"/>
              </a:ext>
            </a:extLst>
          </p:cNvPr>
          <p:cNvGrpSpPr/>
          <p:nvPr/>
        </p:nvGrpSpPr>
        <p:grpSpPr>
          <a:xfrm>
            <a:off x="5405486" y="494434"/>
            <a:ext cx="1208160" cy="678600"/>
            <a:chOff x="5405486" y="494434"/>
            <a:chExt cx="1208160" cy="67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14:cNvPr>
                <p14:cNvContentPartPr/>
                <p14:nvPr/>
              </p14:nvContentPartPr>
              <p14:xfrm>
                <a:off x="5715806" y="1025074"/>
                <a:ext cx="156600" cy="147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06806" y="1016434"/>
                  <a:ext cx="174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14:cNvPr>
                <p14:cNvContentPartPr/>
                <p14:nvPr/>
              </p14:nvContentPartPr>
              <p14:xfrm>
                <a:off x="5775206" y="1032994"/>
                <a:ext cx="38160" cy="19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66566" y="1024354"/>
                  <a:ext cx="55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14:cNvPr>
                <p14:cNvContentPartPr/>
                <p14:nvPr/>
              </p14:nvContentPartPr>
              <p14:xfrm>
                <a:off x="5579726" y="806194"/>
                <a:ext cx="716400" cy="236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70726" y="797554"/>
                  <a:ext cx="7340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14:cNvPr>
                <p14:cNvContentPartPr/>
                <p14:nvPr/>
              </p14:nvContentPartPr>
              <p14:xfrm>
                <a:off x="5730926" y="858754"/>
                <a:ext cx="82080" cy="173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22286" y="849754"/>
                  <a:ext cx="99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14:cNvPr>
                <p14:cNvContentPartPr/>
                <p14:nvPr/>
              </p14:nvContentPartPr>
              <p14:xfrm>
                <a:off x="5903366" y="891154"/>
                <a:ext cx="24480" cy="94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94366" y="882514"/>
                  <a:ext cx="42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14:cNvPr>
                <p14:cNvContentPartPr/>
                <p14:nvPr/>
              </p14:nvContentPartPr>
              <p14:xfrm>
                <a:off x="5436086" y="670474"/>
                <a:ext cx="336240" cy="161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27446" y="661474"/>
                  <a:ext cx="353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14:cNvPr>
                <p14:cNvContentPartPr/>
                <p14:nvPr/>
              </p14:nvContentPartPr>
              <p14:xfrm>
                <a:off x="5405486" y="610354"/>
                <a:ext cx="46440" cy="147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96486" y="601714"/>
                  <a:ext cx="64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14:cNvPr>
                <p14:cNvContentPartPr/>
                <p14:nvPr/>
              </p14:nvContentPartPr>
              <p14:xfrm>
                <a:off x="5443646" y="644194"/>
                <a:ext cx="266040" cy="54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35006" y="635554"/>
                  <a:ext cx="283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14:cNvPr>
                <p14:cNvContentPartPr/>
                <p14:nvPr/>
              </p14:nvContentPartPr>
              <p14:xfrm>
                <a:off x="5837486" y="572554"/>
                <a:ext cx="110520" cy="262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28486" y="563914"/>
                  <a:ext cx="128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14:cNvPr>
                <p14:cNvContentPartPr/>
                <p14:nvPr/>
              </p14:nvContentPartPr>
              <p14:xfrm>
                <a:off x="5937206" y="604954"/>
                <a:ext cx="140760" cy="70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28566" y="595954"/>
                  <a:ext cx="158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14:cNvPr>
                <p14:cNvContentPartPr/>
                <p14:nvPr/>
              </p14:nvContentPartPr>
              <p14:xfrm>
                <a:off x="6098846" y="527554"/>
                <a:ext cx="492840" cy="229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89846" y="518554"/>
                  <a:ext cx="5104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14:cNvPr>
                <p14:cNvContentPartPr/>
                <p14:nvPr/>
              </p14:nvContentPartPr>
              <p14:xfrm>
                <a:off x="6416006" y="494434"/>
                <a:ext cx="197640" cy="183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07006" y="485434"/>
                  <a:ext cx="2152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1CB01A2-59B7-70CC-8E81-F8F36F669DD4}"/>
              </a:ext>
            </a:extLst>
          </p:cNvPr>
          <p:cNvGrpSpPr/>
          <p:nvPr/>
        </p:nvGrpSpPr>
        <p:grpSpPr>
          <a:xfrm>
            <a:off x="8851766" y="4994074"/>
            <a:ext cx="606960" cy="246240"/>
            <a:chOff x="8851766" y="4994074"/>
            <a:chExt cx="60696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14:cNvPr>
                <p14:cNvContentPartPr/>
                <p14:nvPr/>
              </p14:nvContentPartPr>
              <p14:xfrm>
                <a:off x="8851766" y="5077594"/>
                <a:ext cx="148320" cy="16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42766" y="5068594"/>
                  <a:ext cx="165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14:cNvPr>
                <p14:cNvContentPartPr/>
                <p14:nvPr/>
              </p14:nvContentPartPr>
              <p14:xfrm>
                <a:off x="9020246" y="4994074"/>
                <a:ext cx="85680" cy="235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11606" y="4985074"/>
                  <a:ext cx="103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14:cNvPr>
                <p14:cNvContentPartPr/>
                <p14:nvPr/>
              </p14:nvContentPartPr>
              <p14:xfrm>
                <a:off x="9137246" y="5051674"/>
                <a:ext cx="204840" cy="184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128246" y="5043034"/>
                  <a:ext cx="222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14:cNvPr>
                <p14:cNvContentPartPr/>
                <p14:nvPr/>
              </p14:nvContentPartPr>
              <p14:xfrm>
                <a:off x="9398606" y="5089474"/>
                <a:ext cx="60120" cy="104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89966" y="5080474"/>
                  <a:ext cx="7776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6085977-50AC-7858-CD82-3BB5E43B9F80}"/>
              </a:ext>
            </a:extLst>
          </p:cNvPr>
          <p:cNvGrpSpPr/>
          <p:nvPr/>
        </p:nvGrpSpPr>
        <p:grpSpPr>
          <a:xfrm>
            <a:off x="8698766" y="1031194"/>
            <a:ext cx="71280" cy="119880"/>
            <a:chOff x="8698766" y="1031194"/>
            <a:chExt cx="7128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14:cNvPr>
                <p14:cNvContentPartPr/>
                <p14:nvPr/>
              </p14:nvContentPartPr>
              <p14:xfrm>
                <a:off x="8698766" y="1031194"/>
                <a:ext cx="39960" cy="119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90126" y="1022194"/>
                  <a:ext cx="57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14:cNvPr>
                <p14:cNvContentPartPr/>
                <p14:nvPr/>
              </p14:nvContentPartPr>
              <p14:xfrm>
                <a:off x="8751326" y="1049194"/>
                <a:ext cx="18720" cy="35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42686" y="1040194"/>
                  <a:ext cx="36360" cy="5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7CC9FD9-DF4E-6370-CE0E-83B7227E4DD9}"/>
                  </a:ext>
                </a:extLst>
              </p14:cNvPr>
              <p14:cNvContentPartPr/>
              <p14:nvPr/>
            </p14:nvContentPartPr>
            <p14:xfrm>
              <a:off x="4706726" y="270874"/>
              <a:ext cx="181800" cy="97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7CC9FD9-DF4E-6370-CE0E-83B7227E4DD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698086" y="262234"/>
                <a:ext cx="19944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40D4FAAF-02F3-9B13-A3DE-293DB1B0EECE}"/>
              </a:ext>
            </a:extLst>
          </p:cNvPr>
          <p:cNvGrpSpPr/>
          <p:nvPr/>
        </p:nvGrpSpPr>
        <p:grpSpPr>
          <a:xfrm>
            <a:off x="3682886" y="93394"/>
            <a:ext cx="2044800" cy="737280"/>
            <a:chOff x="3682886" y="93394"/>
            <a:chExt cx="2044800" cy="73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FA915C0-6BDC-68ED-C229-2F0E8C2956FA}"/>
                    </a:ext>
                  </a:extLst>
                </p14:cNvPr>
                <p14:cNvContentPartPr/>
                <p14:nvPr/>
              </p14:nvContentPartPr>
              <p14:xfrm>
                <a:off x="3682886" y="645274"/>
                <a:ext cx="859320" cy="185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FA915C0-6BDC-68ED-C229-2F0E8C2956F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673886" y="636634"/>
                  <a:ext cx="8769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D90F3E3-FB59-7D72-5205-A9C552F2ADA6}"/>
                    </a:ext>
                  </a:extLst>
                </p14:cNvPr>
                <p14:cNvContentPartPr/>
                <p14:nvPr/>
              </p14:nvContentPartPr>
              <p14:xfrm>
                <a:off x="4711406" y="620074"/>
                <a:ext cx="153720" cy="12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D90F3E3-FB59-7D72-5205-A9C552F2ADA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02766" y="611434"/>
                  <a:ext cx="171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420D23A-7338-EC2E-769C-2E00AFEF6902}"/>
                    </a:ext>
                  </a:extLst>
                </p14:cNvPr>
                <p14:cNvContentPartPr/>
                <p14:nvPr/>
              </p14:nvContentPartPr>
              <p14:xfrm>
                <a:off x="4829126" y="547354"/>
                <a:ext cx="19440" cy="121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420D23A-7338-EC2E-769C-2E00AFEF690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20486" y="538714"/>
                  <a:ext cx="37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AD5E78A-C604-69DF-FF67-2F9F8DA6C468}"/>
                    </a:ext>
                  </a:extLst>
                </p14:cNvPr>
                <p14:cNvContentPartPr/>
                <p14:nvPr/>
              </p14:nvContentPartPr>
              <p14:xfrm>
                <a:off x="4645886" y="429274"/>
                <a:ext cx="300240" cy="284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AD5E78A-C604-69DF-FF67-2F9F8DA6C46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37246" y="420634"/>
                  <a:ext cx="3178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9C60A14-9549-29EA-76EC-F5540F1CC980}"/>
                    </a:ext>
                  </a:extLst>
                </p14:cNvPr>
                <p14:cNvContentPartPr/>
                <p14:nvPr/>
              </p14:nvContentPartPr>
              <p14:xfrm>
                <a:off x="5149886" y="452314"/>
                <a:ext cx="577800" cy="272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9C60A14-9549-29EA-76EC-F5540F1CC98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41246" y="443674"/>
                  <a:ext cx="5954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52F2F94-3AC5-D288-E95E-A809AB120537}"/>
                    </a:ext>
                  </a:extLst>
                </p14:cNvPr>
                <p14:cNvContentPartPr/>
                <p14:nvPr/>
              </p14:nvContentPartPr>
              <p14:xfrm>
                <a:off x="5047646" y="518194"/>
                <a:ext cx="161280" cy="138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52F2F94-3AC5-D288-E95E-A809AB12053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39006" y="509194"/>
                  <a:ext cx="1789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50E04B2-DDA0-B922-DE16-6532CF1B7EF2}"/>
                    </a:ext>
                  </a:extLst>
                </p14:cNvPr>
                <p14:cNvContentPartPr/>
                <p14:nvPr/>
              </p14:nvContentPartPr>
              <p14:xfrm>
                <a:off x="4773686" y="280594"/>
                <a:ext cx="81360" cy="155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50E04B2-DDA0-B922-DE16-6532CF1B7EF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764686" y="271594"/>
                  <a:ext cx="990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9D71BC3-33F2-8509-560E-ABC765668FEF}"/>
                    </a:ext>
                  </a:extLst>
                </p14:cNvPr>
                <p14:cNvContentPartPr/>
                <p14:nvPr/>
              </p14:nvContentPartPr>
              <p14:xfrm>
                <a:off x="4815446" y="298954"/>
                <a:ext cx="15120" cy="18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9D71BC3-33F2-8509-560E-ABC765668FE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06446" y="289954"/>
                  <a:ext cx="327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30F7C3A-698E-0057-7EF4-C9606BE5DB7D}"/>
                    </a:ext>
                  </a:extLst>
                </p14:cNvPr>
                <p14:cNvContentPartPr/>
                <p14:nvPr/>
              </p14:nvContentPartPr>
              <p14:xfrm>
                <a:off x="4676486" y="93394"/>
                <a:ext cx="423360" cy="194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30F7C3A-698E-0057-7EF4-C9606BE5DB7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67846" y="84754"/>
                  <a:ext cx="4410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4FF30DB-D9E2-EE63-DE9A-F9114C0D0B35}"/>
                    </a:ext>
                  </a:extLst>
                </p14:cNvPr>
                <p14:cNvContentPartPr/>
                <p14:nvPr/>
              </p14:nvContentPartPr>
              <p14:xfrm>
                <a:off x="4871246" y="120394"/>
                <a:ext cx="17640" cy="156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4FF30DB-D9E2-EE63-DE9A-F9114C0D0B3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62246" y="111754"/>
                  <a:ext cx="352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E5B1618-98AE-E6FF-8194-32530337816C}"/>
                    </a:ext>
                  </a:extLst>
                </p14:cNvPr>
                <p14:cNvContentPartPr/>
                <p14:nvPr/>
              </p14:nvContentPartPr>
              <p14:xfrm>
                <a:off x="4910846" y="118954"/>
                <a:ext cx="60120" cy="68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E5B1618-98AE-E6FF-8194-32530337816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901846" y="110314"/>
                  <a:ext cx="777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0568AC9-7CDB-DFD7-4F86-D6423D52F0B3}"/>
                    </a:ext>
                  </a:extLst>
                </p14:cNvPr>
                <p14:cNvContentPartPr/>
                <p14:nvPr/>
              </p14:nvContentPartPr>
              <p14:xfrm>
                <a:off x="4795286" y="171514"/>
                <a:ext cx="11880" cy="96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0568AC9-7CDB-DFD7-4F86-D6423D52F0B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786286" y="162514"/>
                  <a:ext cx="295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D0B3E98-DD30-A7EA-2328-716F2824F028}"/>
                    </a:ext>
                  </a:extLst>
                </p14:cNvPr>
                <p14:cNvContentPartPr/>
                <p14:nvPr/>
              </p14:nvContentPartPr>
              <p14:xfrm>
                <a:off x="5057726" y="496234"/>
                <a:ext cx="148320" cy="66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D0B3E98-DD30-A7EA-2328-716F2824F02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48726" y="487594"/>
                  <a:ext cx="165960" cy="8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2683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0BA98A-8CE8-CE71-8A7F-1B5752EE7A56}"/>
              </a:ext>
            </a:extLst>
          </p:cNvPr>
          <p:cNvSpPr/>
          <p:nvPr/>
        </p:nvSpPr>
        <p:spPr>
          <a:xfrm>
            <a:off x="2269351" y="2730831"/>
            <a:ext cx="7261924" cy="2455817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6E6350-E8A0-D3F0-E1C3-2B3C8361386A}"/>
              </a:ext>
            </a:extLst>
          </p:cNvPr>
          <p:cNvSpPr/>
          <p:nvPr/>
        </p:nvSpPr>
        <p:spPr>
          <a:xfrm>
            <a:off x="2343817" y="4398296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C81E17-DD7D-0A67-4D7C-7EF1898A90B4}"/>
              </a:ext>
            </a:extLst>
          </p:cNvPr>
          <p:cNvSpPr/>
          <p:nvPr/>
        </p:nvSpPr>
        <p:spPr>
          <a:xfrm>
            <a:off x="2343817" y="3610277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B5312FA-6980-61DD-3A91-C9909C50EC8E}"/>
              </a:ext>
            </a:extLst>
          </p:cNvPr>
          <p:cNvSpPr/>
          <p:nvPr/>
        </p:nvSpPr>
        <p:spPr>
          <a:xfrm>
            <a:off x="2343817" y="2833028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A4E97-31A2-08B3-05B5-0CBAC45E1EA7}"/>
              </a:ext>
            </a:extLst>
          </p:cNvPr>
          <p:cNvSpPr txBox="1"/>
          <p:nvPr/>
        </p:nvSpPr>
        <p:spPr>
          <a:xfrm>
            <a:off x="2331010" y="5652935"/>
            <a:ext cx="7261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212529"/>
                </a:solidFill>
              </a:rPr>
              <a:t>[CLS]    </a:t>
            </a:r>
            <a:r>
              <a:rPr lang="en-US" sz="900" dirty="0">
                <a:solidFill>
                  <a:srgbClr val="212529"/>
                </a:solidFill>
              </a:rPr>
              <a:t>out     .     Write    (         “         @      “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  <a:r>
              <a:rPr lang="en-US" sz="900" dirty="0">
                <a:solidFill>
                  <a:srgbClr val="212529"/>
                </a:solidFill>
              </a:rPr>
              <a:t>  print     (     node     .       get   Body     (         )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 </a:t>
            </a:r>
            <a:r>
              <a:rPr lang="en-US" sz="900" dirty="0">
                <a:solidFill>
                  <a:srgbClr val="212529"/>
                </a:solidFill>
              </a:rPr>
              <a:t>return null      ; 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466798-749C-6F4A-EFFA-996CA7D0D104}"/>
              </a:ext>
            </a:extLst>
          </p:cNvPr>
          <p:cNvCxnSpPr/>
          <p:nvPr/>
        </p:nvCxnSpPr>
        <p:spPr>
          <a:xfrm flipV="1">
            <a:off x="253675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B49BC-F6B2-A700-572F-12208E870AAC}"/>
              </a:ext>
            </a:extLst>
          </p:cNvPr>
          <p:cNvCxnSpPr/>
          <p:nvPr/>
        </p:nvCxnSpPr>
        <p:spPr>
          <a:xfrm flipV="1">
            <a:off x="280157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62FB1E-255D-8B32-E93E-225B9381C5E9}"/>
              </a:ext>
            </a:extLst>
          </p:cNvPr>
          <p:cNvCxnSpPr/>
          <p:nvPr/>
        </p:nvCxnSpPr>
        <p:spPr>
          <a:xfrm flipV="1">
            <a:off x="306640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D61EDF-DA9F-4BDA-0C7D-E3710FCD8047}"/>
              </a:ext>
            </a:extLst>
          </p:cNvPr>
          <p:cNvCxnSpPr/>
          <p:nvPr/>
        </p:nvCxnSpPr>
        <p:spPr>
          <a:xfrm flipV="1">
            <a:off x="333122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13123F-1B2C-F644-1368-9A506D0B7498}"/>
              </a:ext>
            </a:extLst>
          </p:cNvPr>
          <p:cNvCxnSpPr/>
          <p:nvPr/>
        </p:nvCxnSpPr>
        <p:spPr>
          <a:xfrm flipV="1">
            <a:off x="359605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5BD832-E8C6-24EA-3209-02EBC16D137C}"/>
              </a:ext>
            </a:extLst>
          </p:cNvPr>
          <p:cNvCxnSpPr/>
          <p:nvPr/>
        </p:nvCxnSpPr>
        <p:spPr>
          <a:xfrm flipV="1">
            <a:off x="386087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CDE802-9EED-C31B-C41E-618EBD4183CD}"/>
              </a:ext>
            </a:extLst>
          </p:cNvPr>
          <p:cNvCxnSpPr/>
          <p:nvPr/>
        </p:nvCxnSpPr>
        <p:spPr>
          <a:xfrm flipV="1">
            <a:off x="412569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97268D-941F-EFAF-270A-1202A8924439}"/>
              </a:ext>
            </a:extLst>
          </p:cNvPr>
          <p:cNvCxnSpPr/>
          <p:nvPr/>
        </p:nvCxnSpPr>
        <p:spPr>
          <a:xfrm flipV="1">
            <a:off x="677393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E765D0-DA46-222F-3DCD-E811377C77D2}"/>
              </a:ext>
            </a:extLst>
          </p:cNvPr>
          <p:cNvCxnSpPr/>
          <p:nvPr/>
        </p:nvCxnSpPr>
        <p:spPr>
          <a:xfrm flipV="1">
            <a:off x="465534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3EC57D-A2D3-FFD0-1C30-33EE5949758C}"/>
              </a:ext>
            </a:extLst>
          </p:cNvPr>
          <p:cNvCxnSpPr/>
          <p:nvPr/>
        </p:nvCxnSpPr>
        <p:spPr>
          <a:xfrm flipV="1">
            <a:off x="703876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34B548-CFCE-55AE-CB60-FE835A8F9F0D}"/>
              </a:ext>
            </a:extLst>
          </p:cNvPr>
          <p:cNvCxnSpPr/>
          <p:nvPr/>
        </p:nvCxnSpPr>
        <p:spPr>
          <a:xfrm flipV="1">
            <a:off x="518499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065298-CC62-2F31-08B9-EDD14642E2C9}"/>
              </a:ext>
            </a:extLst>
          </p:cNvPr>
          <p:cNvCxnSpPr/>
          <p:nvPr/>
        </p:nvCxnSpPr>
        <p:spPr>
          <a:xfrm flipV="1">
            <a:off x="544981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C9926E-4A1B-2F69-58A6-3C6E312BB12E}"/>
              </a:ext>
            </a:extLst>
          </p:cNvPr>
          <p:cNvCxnSpPr/>
          <p:nvPr/>
        </p:nvCxnSpPr>
        <p:spPr>
          <a:xfrm flipV="1">
            <a:off x="571464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C9F28C-FEAE-C91E-50CA-E1437C313CBA}"/>
              </a:ext>
            </a:extLst>
          </p:cNvPr>
          <p:cNvCxnSpPr/>
          <p:nvPr/>
        </p:nvCxnSpPr>
        <p:spPr>
          <a:xfrm flipV="1">
            <a:off x="597946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02D966-B8C3-8B54-4CC5-87441842EC9B}"/>
              </a:ext>
            </a:extLst>
          </p:cNvPr>
          <p:cNvCxnSpPr/>
          <p:nvPr/>
        </p:nvCxnSpPr>
        <p:spPr>
          <a:xfrm flipV="1">
            <a:off x="624429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3A4E07-78D4-EB0B-7474-BF8D4E396005}"/>
              </a:ext>
            </a:extLst>
          </p:cNvPr>
          <p:cNvCxnSpPr/>
          <p:nvPr/>
        </p:nvCxnSpPr>
        <p:spPr>
          <a:xfrm flipV="1">
            <a:off x="650911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348510-24BB-A2A7-00E0-55870E56D465}"/>
              </a:ext>
            </a:extLst>
          </p:cNvPr>
          <p:cNvCxnSpPr/>
          <p:nvPr/>
        </p:nvCxnSpPr>
        <p:spPr>
          <a:xfrm flipV="1">
            <a:off x="439052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BBB233-ED53-DA6F-CB34-3F1811E57351}"/>
              </a:ext>
            </a:extLst>
          </p:cNvPr>
          <p:cNvCxnSpPr/>
          <p:nvPr/>
        </p:nvCxnSpPr>
        <p:spPr>
          <a:xfrm flipV="1">
            <a:off x="783323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30E76A-3ACA-7685-10F9-23A93178B570}"/>
              </a:ext>
            </a:extLst>
          </p:cNvPr>
          <p:cNvCxnSpPr/>
          <p:nvPr/>
        </p:nvCxnSpPr>
        <p:spPr>
          <a:xfrm flipV="1">
            <a:off x="730358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55D2F1-9239-D7C8-D80E-A198FBCE2640}"/>
              </a:ext>
            </a:extLst>
          </p:cNvPr>
          <p:cNvCxnSpPr/>
          <p:nvPr/>
        </p:nvCxnSpPr>
        <p:spPr>
          <a:xfrm flipV="1">
            <a:off x="756841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C9BB14-AA32-6AE4-D158-ED2C8FCBC046}"/>
              </a:ext>
            </a:extLst>
          </p:cNvPr>
          <p:cNvCxnSpPr/>
          <p:nvPr/>
        </p:nvCxnSpPr>
        <p:spPr>
          <a:xfrm flipV="1">
            <a:off x="809805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FE7F17-8C93-15C4-C6BB-35B29E34FA12}"/>
              </a:ext>
            </a:extLst>
          </p:cNvPr>
          <p:cNvCxnSpPr/>
          <p:nvPr/>
        </p:nvCxnSpPr>
        <p:spPr>
          <a:xfrm flipV="1">
            <a:off x="836288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5AC0DF-2F70-4513-496D-3286A4C3487C}"/>
              </a:ext>
            </a:extLst>
          </p:cNvPr>
          <p:cNvCxnSpPr/>
          <p:nvPr/>
        </p:nvCxnSpPr>
        <p:spPr>
          <a:xfrm flipV="1">
            <a:off x="862770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A36E61-9AD3-C792-86F7-F722C99AFA64}"/>
              </a:ext>
            </a:extLst>
          </p:cNvPr>
          <p:cNvCxnSpPr/>
          <p:nvPr/>
        </p:nvCxnSpPr>
        <p:spPr>
          <a:xfrm flipV="1">
            <a:off x="889253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FB8AEE-FEB0-224B-A22F-C0DBC3BEAEF0}"/>
              </a:ext>
            </a:extLst>
          </p:cNvPr>
          <p:cNvCxnSpPr/>
          <p:nvPr/>
        </p:nvCxnSpPr>
        <p:spPr>
          <a:xfrm flipV="1">
            <a:off x="915734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A29EF6-97BA-96A7-547A-D9A4ABC07857}"/>
              </a:ext>
            </a:extLst>
          </p:cNvPr>
          <p:cNvCxnSpPr/>
          <p:nvPr/>
        </p:nvCxnSpPr>
        <p:spPr>
          <a:xfrm flipV="1">
            <a:off x="492017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39720B7-600E-7506-6D04-61DB448A2ED7}"/>
              </a:ext>
            </a:extLst>
          </p:cNvPr>
          <p:cNvSpPr/>
          <p:nvPr/>
        </p:nvSpPr>
        <p:spPr>
          <a:xfrm>
            <a:off x="2450874" y="296596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AFB3DE-3DE8-51FE-8B2D-84A1A664DDAD}"/>
              </a:ext>
            </a:extLst>
          </p:cNvPr>
          <p:cNvSpPr/>
          <p:nvPr/>
        </p:nvSpPr>
        <p:spPr>
          <a:xfrm>
            <a:off x="3886445" y="2952749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2752C86-7CD5-F223-425A-73785FD20072}"/>
              </a:ext>
            </a:extLst>
          </p:cNvPr>
          <p:cNvSpPr/>
          <p:nvPr/>
        </p:nvSpPr>
        <p:spPr>
          <a:xfrm>
            <a:off x="5322016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63139DB-A1EC-776A-DC57-BBC4E390A309}"/>
              </a:ext>
            </a:extLst>
          </p:cNvPr>
          <p:cNvSpPr/>
          <p:nvPr/>
        </p:nvSpPr>
        <p:spPr>
          <a:xfrm>
            <a:off x="6757587" y="297133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9A86A80-7021-DEF3-56D9-F7866ED19E9D}"/>
              </a:ext>
            </a:extLst>
          </p:cNvPr>
          <p:cNvSpPr/>
          <p:nvPr/>
        </p:nvSpPr>
        <p:spPr>
          <a:xfrm>
            <a:off x="8182039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62EFAF0-4AF0-A44E-59A7-C091D37D6EB9}"/>
              </a:ext>
            </a:extLst>
          </p:cNvPr>
          <p:cNvSpPr/>
          <p:nvPr/>
        </p:nvSpPr>
        <p:spPr>
          <a:xfrm>
            <a:off x="2450874" y="370521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BD9CA8E-BC18-45F3-7536-46489C2B1EC4}"/>
              </a:ext>
            </a:extLst>
          </p:cNvPr>
          <p:cNvSpPr/>
          <p:nvPr/>
        </p:nvSpPr>
        <p:spPr>
          <a:xfrm>
            <a:off x="3886445" y="3691995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233CCF5-5250-4258-6443-901E87190D25}"/>
              </a:ext>
            </a:extLst>
          </p:cNvPr>
          <p:cNvSpPr/>
          <p:nvPr/>
        </p:nvSpPr>
        <p:spPr>
          <a:xfrm>
            <a:off x="5322016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ABE084E-1C42-0234-A90A-7697C1E1FB40}"/>
              </a:ext>
            </a:extLst>
          </p:cNvPr>
          <p:cNvSpPr/>
          <p:nvPr/>
        </p:nvSpPr>
        <p:spPr>
          <a:xfrm>
            <a:off x="6757587" y="371058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3249528-7DFF-6C91-93BD-5B218B5B26EB}"/>
              </a:ext>
            </a:extLst>
          </p:cNvPr>
          <p:cNvSpPr/>
          <p:nvPr/>
        </p:nvSpPr>
        <p:spPr>
          <a:xfrm>
            <a:off x="8182039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AFBE04-FD22-12DC-0878-C488CED8AF54}"/>
              </a:ext>
            </a:extLst>
          </p:cNvPr>
          <p:cNvSpPr/>
          <p:nvPr/>
        </p:nvSpPr>
        <p:spPr>
          <a:xfrm>
            <a:off x="2450874" y="444445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D1FD2B8-19B6-63C9-09A9-6BEEC4346D9C}"/>
              </a:ext>
            </a:extLst>
          </p:cNvPr>
          <p:cNvSpPr/>
          <p:nvPr/>
        </p:nvSpPr>
        <p:spPr>
          <a:xfrm>
            <a:off x="3886445" y="44312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1FA18F6-7AFF-C787-6438-9C21DEFE4D5C}"/>
              </a:ext>
            </a:extLst>
          </p:cNvPr>
          <p:cNvSpPr/>
          <p:nvPr/>
        </p:nvSpPr>
        <p:spPr>
          <a:xfrm>
            <a:off x="5322016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C6E6A4E-AE3E-1A8E-0EDA-20F35B895D32}"/>
              </a:ext>
            </a:extLst>
          </p:cNvPr>
          <p:cNvSpPr/>
          <p:nvPr/>
        </p:nvSpPr>
        <p:spPr>
          <a:xfrm>
            <a:off x="6757587" y="444982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E1F824E-8302-B71E-EE2D-69E469655FB1}"/>
              </a:ext>
            </a:extLst>
          </p:cNvPr>
          <p:cNvSpPr/>
          <p:nvPr/>
        </p:nvSpPr>
        <p:spPr>
          <a:xfrm>
            <a:off x="8182039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31E755-DDB8-1172-1B24-15FF13D611E3}"/>
              </a:ext>
            </a:extLst>
          </p:cNvPr>
          <p:cNvCxnSpPr>
            <a:stCxn id="37" idx="4"/>
            <a:endCxn id="46" idx="0"/>
          </p:cNvCxnSpPr>
          <p:nvPr/>
        </p:nvCxnSpPr>
        <p:spPr>
          <a:xfrm>
            <a:off x="2996428" y="343431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57B1A4C-B26D-42D8-CF49-F6FB86A5282E}"/>
              </a:ext>
            </a:extLst>
          </p:cNvPr>
          <p:cNvCxnSpPr>
            <a:cxnSpLocks/>
            <a:stCxn id="37" idx="4"/>
            <a:endCxn id="47" idx="0"/>
          </p:cNvCxnSpPr>
          <p:nvPr/>
        </p:nvCxnSpPr>
        <p:spPr>
          <a:xfrm>
            <a:off x="2996428" y="3434315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FDB4960-9B12-42A3-5C6D-75EF559EED2F}"/>
              </a:ext>
            </a:extLst>
          </p:cNvPr>
          <p:cNvCxnSpPr>
            <a:cxnSpLocks/>
            <a:stCxn id="37" idx="4"/>
            <a:endCxn id="48" idx="0"/>
          </p:cNvCxnSpPr>
          <p:nvPr/>
        </p:nvCxnSpPr>
        <p:spPr>
          <a:xfrm>
            <a:off x="2996428" y="3434315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78F75A-350E-89C7-B13F-F81A7AB61453}"/>
              </a:ext>
            </a:extLst>
          </p:cNvPr>
          <p:cNvCxnSpPr>
            <a:cxnSpLocks/>
            <a:stCxn id="37" idx="4"/>
            <a:endCxn id="49" idx="0"/>
          </p:cNvCxnSpPr>
          <p:nvPr/>
        </p:nvCxnSpPr>
        <p:spPr>
          <a:xfrm>
            <a:off x="2996428" y="3434315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46312F6-FF7B-621C-9CCA-3EC8F1B7F04A}"/>
              </a:ext>
            </a:extLst>
          </p:cNvPr>
          <p:cNvCxnSpPr>
            <a:cxnSpLocks/>
            <a:stCxn id="37" idx="4"/>
            <a:endCxn id="50" idx="0"/>
          </p:cNvCxnSpPr>
          <p:nvPr/>
        </p:nvCxnSpPr>
        <p:spPr>
          <a:xfrm>
            <a:off x="2996428" y="3434315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9477E10-8ABC-37CF-760C-526DE8256C9D}"/>
              </a:ext>
            </a:extLst>
          </p:cNvPr>
          <p:cNvCxnSpPr>
            <a:cxnSpLocks/>
            <a:stCxn id="38" idx="4"/>
            <a:endCxn id="46" idx="0"/>
          </p:cNvCxnSpPr>
          <p:nvPr/>
        </p:nvCxnSpPr>
        <p:spPr>
          <a:xfrm flipH="1">
            <a:off x="2996428" y="3421100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71F200-5DFA-08E3-DBEF-90E5F4BDEEC2}"/>
              </a:ext>
            </a:extLst>
          </p:cNvPr>
          <p:cNvCxnSpPr>
            <a:cxnSpLocks/>
            <a:stCxn id="38" idx="4"/>
            <a:endCxn id="47" idx="0"/>
          </p:cNvCxnSpPr>
          <p:nvPr/>
        </p:nvCxnSpPr>
        <p:spPr>
          <a:xfrm>
            <a:off x="4431999" y="3421100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9A4E7B5-37C5-5C75-B427-E3D1B201D0A5}"/>
              </a:ext>
            </a:extLst>
          </p:cNvPr>
          <p:cNvCxnSpPr>
            <a:cxnSpLocks/>
            <a:stCxn id="38" idx="4"/>
            <a:endCxn id="48" idx="0"/>
          </p:cNvCxnSpPr>
          <p:nvPr/>
        </p:nvCxnSpPr>
        <p:spPr>
          <a:xfrm>
            <a:off x="4431999" y="3421100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C3189DF-CC60-A7E4-C778-E2B22BE2D3D0}"/>
              </a:ext>
            </a:extLst>
          </p:cNvPr>
          <p:cNvCxnSpPr>
            <a:cxnSpLocks/>
            <a:stCxn id="38" idx="4"/>
            <a:endCxn id="49" idx="0"/>
          </p:cNvCxnSpPr>
          <p:nvPr/>
        </p:nvCxnSpPr>
        <p:spPr>
          <a:xfrm>
            <a:off x="4431999" y="3421100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E1E9AE3-5BFB-91AB-E6CD-0F48C2EB7F59}"/>
              </a:ext>
            </a:extLst>
          </p:cNvPr>
          <p:cNvCxnSpPr>
            <a:cxnSpLocks/>
            <a:stCxn id="38" idx="4"/>
            <a:endCxn id="50" idx="0"/>
          </p:cNvCxnSpPr>
          <p:nvPr/>
        </p:nvCxnSpPr>
        <p:spPr>
          <a:xfrm>
            <a:off x="4431999" y="3421100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6485D26-E5A8-8B0C-E43F-6BD31BE0B796}"/>
              </a:ext>
            </a:extLst>
          </p:cNvPr>
          <p:cNvCxnSpPr>
            <a:cxnSpLocks/>
            <a:stCxn id="39" idx="4"/>
            <a:endCxn id="47" idx="0"/>
          </p:cNvCxnSpPr>
          <p:nvPr/>
        </p:nvCxnSpPr>
        <p:spPr>
          <a:xfrm flipH="1">
            <a:off x="4431999" y="3457892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B616F6D-D70B-D709-B034-A3B47D3B45B7}"/>
              </a:ext>
            </a:extLst>
          </p:cNvPr>
          <p:cNvCxnSpPr>
            <a:cxnSpLocks/>
            <a:stCxn id="39" idx="4"/>
            <a:endCxn id="48" idx="0"/>
          </p:cNvCxnSpPr>
          <p:nvPr/>
        </p:nvCxnSpPr>
        <p:spPr>
          <a:xfrm>
            <a:off x="5867570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58AD62D-309D-054B-E93C-72B0AF1216E3}"/>
              </a:ext>
            </a:extLst>
          </p:cNvPr>
          <p:cNvCxnSpPr>
            <a:cxnSpLocks/>
            <a:stCxn id="39" idx="4"/>
            <a:endCxn id="49" idx="0"/>
          </p:cNvCxnSpPr>
          <p:nvPr/>
        </p:nvCxnSpPr>
        <p:spPr>
          <a:xfrm>
            <a:off x="5867570" y="3457892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71CDC7F-935A-CFD8-6590-28396CA4649A}"/>
              </a:ext>
            </a:extLst>
          </p:cNvPr>
          <p:cNvCxnSpPr>
            <a:cxnSpLocks/>
            <a:stCxn id="40" idx="4"/>
            <a:endCxn id="46" idx="0"/>
          </p:cNvCxnSpPr>
          <p:nvPr/>
        </p:nvCxnSpPr>
        <p:spPr>
          <a:xfrm flipH="1">
            <a:off x="2996428" y="3439685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93128BD-E9F0-B9A3-9179-8112D791F391}"/>
              </a:ext>
            </a:extLst>
          </p:cNvPr>
          <p:cNvCxnSpPr>
            <a:cxnSpLocks/>
            <a:stCxn id="40" idx="4"/>
            <a:endCxn id="47" idx="0"/>
          </p:cNvCxnSpPr>
          <p:nvPr/>
        </p:nvCxnSpPr>
        <p:spPr>
          <a:xfrm flipH="1">
            <a:off x="4431999" y="3439685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BA79B34-F476-D603-3E72-B349CF7AB9AB}"/>
              </a:ext>
            </a:extLst>
          </p:cNvPr>
          <p:cNvCxnSpPr>
            <a:cxnSpLocks/>
            <a:stCxn id="40" idx="4"/>
            <a:endCxn id="48" idx="0"/>
          </p:cNvCxnSpPr>
          <p:nvPr/>
        </p:nvCxnSpPr>
        <p:spPr>
          <a:xfrm flipH="1">
            <a:off x="5867570" y="3439685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1F90F94-31CC-BA80-EFD8-DA61A5C10E1C}"/>
              </a:ext>
            </a:extLst>
          </p:cNvPr>
          <p:cNvCxnSpPr>
            <a:cxnSpLocks/>
            <a:stCxn id="40" idx="4"/>
            <a:endCxn id="49" idx="0"/>
          </p:cNvCxnSpPr>
          <p:nvPr/>
        </p:nvCxnSpPr>
        <p:spPr>
          <a:xfrm>
            <a:off x="7303141" y="343968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A339F8A-0F0B-0D78-F44C-F6F9B935D4BB}"/>
              </a:ext>
            </a:extLst>
          </p:cNvPr>
          <p:cNvCxnSpPr>
            <a:cxnSpLocks/>
            <a:stCxn id="40" idx="4"/>
            <a:endCxn id="50" idx="0"/>
          </p:cNvCxnSpPr>
          <p:nvPr/>
        </p:nvCxnSpPr>
        <p:spPr>
          <a:xfrm>
            <a:off x="7303141" y="3439685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78F5909-6AC1-DA7F-B3C1-599FA030CEEB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 flipH="1">
            <a:off x="2996428" y="3457892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F7DE0DB-951C-86DF-841F-4F4137A90E97}"/>
              </a:ext>
            </a:extLst>
          </p:cNvPr>
          <p:cNvCxnSpPr>
            <a:cxnSpLocks/>
            <a:stCxn id="41" idx="4"/>
            <a:endCxn id="47" idx="0"/>
          </p:cNvCxnSpPr>
          <p:nvPr/>
        </p:nvCxnSpPr>
        <p:spPr>
          <a:xfrm flipH="1">
            <a:off x="4431999" y="3457892"/>
            <a:ext cx="4295594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EBFC00D-6B12-E5E2-CF55-95269925C6F5}"/>
              </a:ext>
            </a:extLst>
          </p:cNvPr>
          <p:cNvCxnSpPr>
            <a:cxnSpLocks/>
            <a:stCxn id="41" idx="4"/>
            <a:endCxn id="48" idx="0"/>
          </p:cNvCxnSpPr>
          <p:nvPr/>
        </p:nvCxnSpPr>
        <p:spPr>
          <a:xfrm flipH="1">
            <a:off x="5867570" y="3457892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6FB3710-02D9-542F-3B16-1973EAF14493}"/>
              </a:ext>
            </a:extLst>
          </p:cNvPr>
          <p:cNvCxnSpPr>
            <a:cxnSpLocks/>
            <a:stCxn id="41" idx="4"/>
            <a:endCxn id="49" idx="0"/>
          </p:cNvCxnSpPr>
          <p:nvPr/>
        </p:nvCxnSpPr>
        <p:spPr>
          <a:xfrm flipH="1">
            <a:off x="7303141" y="3457892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B7B30D6-07FC-64B5-749F-82459FB71751}"/>
              </a:ext>
            </a:extLst>
          </p:cNvPr>
          <p:cNvCxnSpPr>
            <a:cxnSpLocks/>
            <a:stCxn id="41" idx="4"/>
            <a:endCxn id="50" idx="0"/>
          </p:cNvCxnSpPr>
          <p:nvPr/>
        </p:nvCxnSpPr>
        <p:spPr>
          <a:xfrm>
            <a:off x="8727593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730611F-20E1-F06B-BF17-017BAB399B6E}"/>
              </a:ext>
            </a:extLst>
          </p:cNvPr>
          <p:cNvCxnSpPr/>
          <p:nvPr/>
        </p:nvCxnSpPr>
        <p:spPr>
          <a:xfrm>
            <a:off x="2985808" y="41736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90AF748-EC6D-51EB-F650-CAF606E8F65E}"/>
              </a:ext>
            </a:extLst>
          </p:cNvPr>
          <p:cNvCxnSpPr>
            <a:cxnSpLocks/>
            <a:stCxn id="46" idx="4"/>
            <a:endCxn id="56" idx="0"/>
          </p:cNvCxnSpPr>
          <p:nvPr/>
        </p:nvCxnSpPr>
        <p:spPr>
          <a:xfrm>
            <a:off x="2996428" y="4173561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D075F04-5B89-2286-2FB6-95F5F62D8CA0}"/>
              </a:ext>
            </a:extLst>
          </p:cNvPr>
          <p:cNvCxnSpPr>
            <a:cxnSpLocks/>
            <a:stCxn id="46" idx="4"/>
            <a:endCxn id="57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A55D73E-61AC-79FF-4E22-45BDD271146F}"/>
              </a:ext>
            </a:extLst>
          </p:cNvPr>
          <p:cNvCxnSpPr>
            <a:cxnSpLocks/>
            <a:stCxn id="46" idx="4"/>
            <a:endCxn id="57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8ECEF8A-DE01-5132-2DA8-7A844D1FBB0D}"/>
              </a:ext>
            </a:extLst>
          </p:cNvPr>
          <p:cNvCxnSpPr>
            <a:cxnSpLocks/>
            <a:stCxn id="46" idx="4"/>
            <a:endCxn id="58" idx="0"/>
          </p:cNvCxnSpPr>
          <p:nvPr/>
        </p:nvCxnSpPr>
        <p:spPr>
          <a:xfrm>
            <a:off x="2996428" y="4173561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1D4A04F-3291-DC94-1DED-83C5E8A4A2EC}"/>
              </a:ext>
            </a:extLst>
          </p:cNvPr>
          <p:cNvCxnSpPr>
            <a:cxnSpLocks/>
            <a:stCxn id="46" idx="4"/>
            <a:endCxn id="59" idx="0"/>
          </p:cNvCxnSpPr>
          <p:nvPr/>
        </p:nvCxnSpPr>
        <p:spPr>
          <a:xfrm>
            <a:off x="2996428" y="4173561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796F687-DC3F-F9AA-3931-CC8522CD52E6}"/>
              </a:ext>
            </a:extLst>
          </p:cNvPr>
          <p:cNvCxnSpPr>
            <a:cxnSpLocks/>
            <a:stCxn id="47" idx="4"/>
            <a:endCxn id="55" idx="0"/>
          </p:cNvCxnSpPr>
          <p:nvPr/>
        </p:nvCxnSpPr>
        <p:spPr>
          <a:xfrm flipH="1">
            <a:off x="2996428" y="4160346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EE1DD78-2421-6158-D70E-179D21694BDA}"/>
              </a:ext>
            </a:extLst>
          </p:cNvPr>
          <p:cNvCxnSpPr>
            <a:cxnSpLocks/>
            <a:stCxn id="47" idx="4"/>
            <a:endCxn id="56" idx="0"/>
          </p:cNvCxnSpPr>
          <p:nvPr/>
        </p:nvCxnSpPr>
        <p:spPr>
          <a:xfrm>
            <a:off x="4431999" y="4160346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CC49B75-6A57-24DD-8909-A917B947D08A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431999" y="4160346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2877DF7-9F43-B8A4-55B7-76658F615953}"/>
              </a:ext>
            </a:extLst>
          </p:cNvPr>
          <p:cNvCxnSpPr>
            <a:cxnSpLocks/>
            <a:stCxn id="47" idx="4"/>
            <a:endCxn id="58" idx="0"/>
          </p:cNvCxnSpPr>
          <p:nvPr/>
        </p:nvCxnSpPr>
        <p:spPr>
          <a:xfrm>
            <a:off x="4431999" y="4160346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FF4634B6-722A-CA98-F7E9-95DBC399FAB9}"/>
              </a:ext>
            </a:extLst>
          </p:cNvPr>
          <p:cNvCxnSpPr>
            <a:cxnSpLocks/>
            <a:stCxn id="47" idx="4"/>
            <a:endCxn id="59" idx="0"/>
          </p:cNvCxnSpPr>
          <p:nvPr/>
        </p:nvCxnSpPr>
        <p:spPr>
          <a:xfrm>
            <a:off x="4431999" y="4160346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3124DE0-E70C-8D2B-0970-757E714C2297}"/>
              </a:ext>
            </a:extLst>
          </p:cNvPr>
          <p:cNvCxnSpPr>
            <a:cxnSpLocks/>
            <a:stCxn id="48" idx="4"/>
            <a:endCxn id="55" idx="0"/>
          </p:cNvCxnSpPr>
          <p:nvPr/>
        </p:nvCxnSpPr>
        <p:spPr>
          <a:xfrm flipH="1">
            <a:off x="2996428" y="4197138"/>
            <a:ext cx="2871142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DD4D443-371F-A1F7-060C-B6C9F0AB79A8}"/>
              </a:ext>
            </a:extLst>
          </p:cNvPr>
          <p:cNvCxnSpPr>
            <a:cxnSpLocks/>
            <a:stCxn id="48" idx="4"/>
            <a:endCxn id="56" idx="0"/>
          </p:cNvCxnSpPr>
          <p:nvPr/>
        </p:nvCxnSpPr>
        <p:spPr>
          <a:xfrm flipH="1">
            <a:off x="4431999" y="4197138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C0EF5B1-99EA-B7D3-520D-8C5D1B7675B9}"/>
              </a:ext>
            </a:extLst>
          </p:cNvPr>
          <p:cNvCxnSpPr>
            <a:cxnSpLocks/>
            <a:stCxn id="48" idx="4"/>
            <a:endCxn id="57" idx="0"/>
          </p:cNvCxnSpPr>
          <p:nvPr/>
        </p:nvCxnSpPr>
        <p:spPr>
          <a:xfrm>
            <a:off x="5867570" y="41971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FCCD12D9-2EC0-0909-CF3C-620157093D95}"/>
              </a:ext>
            </a:extLst>
          </p:cNvPr>
          <p:cNvCxnSpPr>
            <a:cxnSpLocks/>
            <a:stCxn id="48" idx="4"/>
            <a:endCxn id="58" idx="0"/>
          </p:cNvCxnSpPr>
          <p:nvPr/>
        </p:nvCxnSpPr>
        <p:spPr>
          <a:xfrm>
            <a:off x="5867570" y="4197138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63C313B-6123-DBD1-8DEA-4C94150FBAF8}"/>
              </a:ext>
            </a:extLst>
          </p:cNvPr>
          <p:cNvCxnSpPr>
            <a:cxnSpLocks/>
            <a:stCxn id="48" idx="4"/>
            <a:endCxn id="59" idx="0"/>
          </p:cNvCxnSpPr>
          <p:nvPr/>
        </p:nvCxnSpPr>
        <p:spPr>
          <a:xfrm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89FE8D77-A452-BF84-ED51-FDEC5A77C744}"/>
              </a:ext>
            </a:extLst>
          </p:cNvPr>
          <p:cNvCxnSpPr>
            <a:cxnSpLocks/>
            <a:stCxn id="49" idx="4"/>
            <a:endCxn id="55" idx="0"/>
          </p:cNvCxnSpPr>
          <p:nvPr/>
        </p:nvCxnSpPr>
        <p:spPr>
          <a:xfrm flipH="1">
            <a:off x="2996428" y="4178931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3B902CE-3032-690B-2B30-9BA7055AE0FA}"/>
              </a:ext>
            </a:extLst>
          </p:cNvPr>
          <p:cNvCxnSpPr>
            <a:cxnSpLocks/>
            <a:stCxn id="49" idx="4"/>
            <a:endCxn id="56" idx="0"/>
          </p:cNvCxnSpPr>
          <p:nvPr/>
        </p:nvCxnSpPr>
        <p:spPr>
          <a:xfrm flipH="1">
            <a:off x="4431999" y="4178931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FFA6EE9E-79FE-28DC-1998-3E702BD096A8}"/>
              </a:ext>
            </a:extLst>
          </p:cNvPr>
          <p:cNvCxnSpPr>
            <a:cxnSpLocks/>
            <a:stCxn id="49" idx="4"/>
            <a:endCxn id="57" idx="0"/>
          </p:cNvCxnSpPr>
          <p:nvPr/>
        </p:nvCxnSpPr>
        <p:spPr>
          <a:xfrm flipH="1">
            <a:off x="5867570" y="4178931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17D5ED1-6F65-0965-3BF2-E81E53BC81C4}"/>
              </a:ext>
            </a:extLst>
          </p:cNvPr>
          <p:cNvCxnSpPr>
            <a:cxnSpLocks/>
            <a:stCxn id="49" idx="4"/>
            <a:endCxn id="58" idx="0"/>
          </p:cNvCxnSpPr>
          <p:nvPr/>
        </p:nvCxnSpPr>
        <p:spPr>
          <a:xfrm>
            <a:off x="7303141" y="4178931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38757F78-EF01-25D8-DBD7-B8919BE3513F}"/>
              </a:ext>
            </a:extLst>
          </p:cNvPr>
          <p:cNvCxnSpPr>
            <a:cxnSpLocks/>
            <a:stCxn id="49" idx="4"/>
            <a:endCxn id="59" idx="0"/>
          </p:cNvCxnSpPr>
          <p:nvPr/>
        </p:nvCxnSpPr>
        <p:spPr>
          <a:xfrm>
            <a:off x="7303141" y="4178931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6CD3D760-F7FC-8D4B-69A7-94628AF0B321}"/>
              </a:ext>
            </a:extLst>
          </p:cNvPr>
          <p:cNvCxnSpPr>
            <a:cxnSpLocks/>
            <a:stCxn id="50" idx="4"/>
            <a:endCxn id="55" idx="0"/>
          </p:cNvCxnSpPr>
          <p:nvPr/>
        </p:nvCxnSpPr>
        <p:spPr>
          <a:xfrm flipH="1">
            <a:off x="2996428" y="4197138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0E38A8EC-278B-085A-6979-FF1A5B2702D0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4431999" y="4197138"/>
            <a:ext cx="4306713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F5BB3CB7-B979-E6DA-8075-98322C1B2AB6}"/>
              </a:ext>
            </a:extLst>
          </p:cNvPr>
          <p:cNvCxnSpPr>
            <a:cxnSpLocks/>
            <a:stCxn id="50" idx="4"/>
            <a:endCxn id="57" idx="0"/>
          </p:cNvCxnSpPr>
          <p:nvPr/>
        </p:nvCxnSpPr>
        <p:spPr>
          <a:xfrm flipH="1"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38BAE3E6-43EA-B0F5-0A19-7FCE32D083A0}"/>
              </a:ext>
            </a:extLst>
          </p:cNvPr>
          <p:cNvCxnSpPr>
            <a:cxnSpLocks/>
            <a:stCxn id="50" idx="4"/>
            <a:endCxn id="58" idx="0"/>
          </p:cNvCxnSpPr>
          <p:nvPr/>
        </p:nvCxnSpPr>
        <p:spPr>
          <a:xfrm flipH="1">
            <a:off x="7303141" y="4197138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61B78B51-27AF-796C-B1D2-6728D2165508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8727593" y="4195074"/>
            <a:ext cx="0" cy="27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ounded Rectangle 273">
            <a:extLst>
              <a:ext uri="{FF2B5EF4-FFF2-40B4-BE49-F238E27FC236}">
                <a16:creationId xmlns:a16="http://schemas.microsoft.com/office/drawing/2014/main" id="{156D22AE-DF7D-39AA-AFD6-09E4942D4EA7}"/>
              </a:ext>
            </a:extLst>
          </p:cNvPr>
          <p:cNvSpPr/>
          <p:nvPr/>
        </p:nvSpPr>
        <p:spPr>
          <a:xfrm>
            <a:off x="3380935" y="3519733"/>
            <a:ext cx="4706755" cy="9045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CodeBERT</a:t>
            </a:r>
            <a:endParaRPr lang="en-US" sz="28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5CD10B96-C952-B7A1-EE58-FF9DDAE0D1A5}"/>
              </a:ext>
            </a:extLst>
          </p:cNvPr>
          <p:cNvSpPr txBox="1"/>
          <p:nvPr/>
        </p:nvSpPr>
        <p:spPr>
          <a:xfrm>
            <a:off x="187515" y="152687"/>
            <a:ext cx="30519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@Override @</a:t>
            </a:r>
            <a:r>
              <a:rPr lang="en-US" sz="1100" dirty="0" err="1"/>
              <a:t>DefinedBy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Api.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COMPILER_TREE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public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</a:t>
            </a:r>
            <a:r>
              <a:rPr lang="en-US" sz="1100" dirty="0" err="1"/>
              <a:t>visitEscape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EscapeTree</a:t>
            </a:r>
            <a:r>
              <a:rPr lang="en-US" sz="1100" dirty="0"/>
              <a:t> node,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p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try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out.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write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>
                <a:solidFill>
                  <a:srgbClr val="0000FF"/>
                </a:solidFill>
                <a:effectLst/>
              </a:rPr>
              <a:t>"@"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print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node.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getBody</a:t>
            </a:r>
            <a:r>
              <a:rPr lang="en-US" sz="1100" dirty="0">
                <a:solidFill>
                  <a:srgbClr val="009900"/>
                </a:solidFill>
                <a:effectLst/>
              </a:rPr>
              <a:t>())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catch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>
                <a:solidFill>
                  <a:srgbClr val="003399"/>
                </a:solidFill>
                <a:effectLst/>
              </a:rPr>
              <a:t>IOException</a:t>
            </a:r>
            <a:r>
              <a:rPr lang="en-US" sz="1100" dirty="0"/>
              <a:t> 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    throw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00"/>
                </a:solidFill>
                <a:effectLst/>
              </a:rPr>
              <a:t>new</a:t>
            </a:r>
            <a:r>
              <a:rPr lang="en-US" sz="1100" dirty="0"/>
              <a:t> </a:t>
            </a:r>
            <a:r>
              <a:rPr lang="en-US" sz="1100" dirty="0" err="1"/>
              <a:t>UncheckedIOException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/>
              <a:t>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    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return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66"/>
                </a:solidFill>
                <a:effectLst/>
              </a:rPr>
              <a:t>null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endParaRPr lang="en-US" sz="1100" dirty="0"/>
          </a:p>
        </p:txBody>
      </p:sp>
      <p:sp>
        <p:nvSpPr>
          <p:cNvPr id="277" name="Down Arrow 276">
            <a:extLst>
              <a:ext uri="{FF2B5EF4-FFF2-40B4-BE49-F238E27FC236}">
                <a16:creationId xmlns:a16="http://schemas.microsoft.com/office/drawing/2014/main" id="{F053CB25-2B78-78D7-507D-07E756A81346}"/>
              </a:ext>
            </a:extLst>
          </p:cNvPr>
          <p:cNvSpPr/>
          <p:nvPr/>
        </p:nvSpPr>
        <p:spPr>
          <a:xfrm rot="10800000">
            <a:off x="5538113" y="2279326"/>
            <a:ext cx="658911" cy="336562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ounded Rectangle 277">
            <a:extLst>
              <a:ext uri="{FF2B5EF4-FFF2-40B4-BE49-F238E27FC236}">
                <a16:creationId xmlns:a16="http://schemas.microsoft.com/office/drawing/2014/main" id="{9AED4CED-B0E6-CB80-3FEB-BBAE0D6BC8C9}"/>
              </a:ext>
            </a:extLst>
          </p:cNvPr>
          <p:cNvSpPr/>
          <p:nvPr/>
        </p:nvSpPr>
        <p:spPr>
          <a:xfrm>
            <a:off x="4444230" y="1867316"/>
            <a:ext cx="2846679" cy="336564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FFNN + </a:t>
            </a:r>
            <a:r>
              <a:rPr lang="en-US" dirty="0" err="1"/>
              <a:t>Softmax</a:t>
            </a:r>
            <a:endParaRPr lang="en-US" dirty="0"/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0D8BD1E6-371D-BA38-0440-67EFC0E15B43}"/>
              </a:ext>
            </a:extLst>
          </p:cNvPr>
          <p:cNvCxnSpPr>
            <a:cxnSpLocks/>
            <a:stCxn id="278" idx="0"/>
          </p:cNvCxnSpPr>
          <p:nvPr/>
        </p:nvCxnSpPr>
        <p:spPr>
          <a:xfrm flipH="1" flipV="1">
            <a:off x="5449819" y="1631281"/>
            <a:ext cx="417751" cy="23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B260F3C8-5493-A121-7F0B-FBBA44C2BB78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5867570" y="1628887"/>
            <a:ext cx="376721" cy="23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85A25BBB-0D39-2D54-DDF1-B528267DDFA5}"/>
              </a:ext>
            </a:extLst>
          </p:cNvPr>
          <p:cNvSpPr txBox="1"/>
          <p:nvPr/>
        </p:nvSpPr>
        <p:spPr>
          <a:xfrm>
            <a:off x="5103346" y="137453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CF3CD0AC-0935-A9BF-1711-6229A631487E}"/>
              </a:ext>
            </a:extLst>
          </p:cNvPr>
          <p:cNvSpPr txBox="1"/>
          <p:nvPr/>
        </p:nvSpPr>
        <p:spPr>
          <a:xfrm>
            <a:off x="6207976" y="138046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5E2672FA-216E-75AC-0062-6AD2E5EA33E0}"/>
              </a:ext>
            </a:extLst>
          </p:cNvPr>
          <p:cNvSpPr txBox="1"/>
          <p:nvPr/>
        </p:nvSpPr>
        <p:spPr>
          <a:xfrm>
            <a:off x="4963403" y="5979688"/>
            <a:ext cx="305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XBlock</a:t>
            </a:r>
            <a:r>
              <a:rPr lang="en-US" sz="2800" dirty="0"/>
              <a:t> Figure</a:t>
            </a:r>
          </a:p>
        </p:txBody>
      </p:sp>
    </p:spTree>
    <p:extLst>
      <p:ext uri="{BB962C8B-B14F-4D97-AF65-F5344CB8AC3E}">
        <p14:creationId xmlns:p14="http://schemas.microsoft.com/office/powerpoint/2010/main" val="284229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A08B71-EA7A-D74E-ABC2-7275DC04B3E1}"/>
              </a:ext>
            </a:extLst>
          </p:cNvPr>
          <p:cNvSpPr/>
          <p:nvPr/>
        </p:nvSpPr>
        <p:spPr>
          <a:xfrm>
            <a:off x="2269351" y="2730831"/>
            <a:ext cx="7261924" cy="2455817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053439-BD10-9227-55B8-6963938F2C5B}"/>
              </a:ext>
            </a:extLst>
          </p:cNvPr>
          <p:cNvSpPr/>
          <p:nvPr/>
        </p:nvSpPr>
        <p:spPr>
          <a:xfrm>
            <a:off x="2343817" y="4398296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5A58C-8B72-F269-7D6A-3DCCB44E1C2B}"/>
              </a:ext>
            </a:extLst>
          </p:cNvPr>
          <p:cNvSpPr/>
          <p:nvPr/>
        </p:nvSpPr>
        <p:spPr>
          <a:xfrm>
            <a:off x="2343817" y="3610277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5DF34D-8649-ECE9-FFFC-88990FBBA207}"/>
              </a:ext>
            </a:extLst>
          </p:cNvPr>
          <p:cNvSpPr/>
          <p:nvPr/>
        </p:nvSpPr>
        <p:spPr>
          <a:xfrm>
            <a:off x="2343817" y="2833028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86F20-460D-70AB-707C-E6D03799C735}"/>
              </a:ext>
            </a:extLst>
          </p:cNvPr>
          <p:cNvSpPr txBox="1"/>
          <p:nvPr/>
        </p:nvSpPr>
        <p:spPr>
          <a:xfrm>
            <a:off x="2331010" y="5547066"/>
            <a:ext cx="7261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212529"/>
                </a:solidFill>
              </a:rPr>
              <a:t>[CLS]    </a:t>
            </a:r>
            <a:r>
              <a:rPr lang="en-US" sz="900" dirty="0">
                <a:solidFill>
                  <a:srgbClr val="212529"/>
                </a:solidFill>
              </a:rPr>
              <a:t>out     .     Write    (         “         @      “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  <a:r>
              <a:rPr lang="en-US" sz="900" dirty="0">
                <a:solidFill>
                  <a:srgbClr val="212529"/>
                </a:solidFill>
              </a:rPr>
              <a:t>  print     (     node     .       get   Body     (         )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 </a:t>
            </a:r>
            <a:r>
              <a:rPr lang="en-US" sz="900" dirty="0">
                <a:solidFill>
                  <a:srgbClr val="212529"/>
                </a:solidFill>
              </a:rPr>
              <a:t>return null      ; 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EF78F5-F84E-6495-E425-033F31BCA040}"/>
              </a:ext>
            </a:extLst>
          </p:cNvPr>
          <p:cNvCxnSpPr/>
          <p:nvPr/>
        </p:nvCxnSpPr>
        <p:spPr>
          <a:xfrm flipV="1">
            <a:off x="253675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EA9FD7-FBB1-43E7-4A28-C81BED7E497C}"/>
              </a:ext>
            </a:extLst>
          </p:cNvPr>
          <p:cNvCxnSpPr/>
          <p:nvPr/>
        </p:nvCxnSpPr>
        <p:spPr>
          <a:xfrm flipV="1">
            <a:off x="280157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85407A-D0AC-19F2-5B7D-9665243479DA}"/>
              </a:ext>
            </a:extLst>
          </p:cNvPr>
          <p:cNvCxnSpPr/>
          <p:nvPr/>
        </p:nvCxnSpPr>
        <p:spPr>
          <a:xfrm flipV="1">
            <a:off x="306640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AB7A08-C065-BB0C-358D-49F849746AF6}"/>
              </a:ext>
            </a:extLst>
          </p:cNvPr>
          <p:cNvCxnSpPr/>
          <p:nvPr/>
        </p:nvCxnSpPr>
        <p:spPr>
          <a:xfrm flipV="1">
            <a:off x="333122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85CCFD-85FE-4AFC-3884-5769901A5B5D}"/>
              </a:ext>
            </a:extLst>
          </p:cNvPr>
          <p:cNvCxnSpPr/>
          <p:nvPr/>
        </p:nvCxnSpPr>
        <p:spPr>
          <a:xfrm flipV="1">
            <a:off x="359605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575705-9F4D-7BC0-9683-2C8537893A88}"/>
              </a:ext>
            </a:extLst>
          </p:cNvPr>
          <p:cNvCxnSpPr/>
          <p:nvPr/>
        </p:nvCxnSpPr>
        <p:spPr>
          <a:xfrm flipV="1">
            <a:off x="386087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505A6E-12F6-9F6B-0D02-0896C36ECBFD}"/>
              </a:ext>
            </a:extLst>
          </p:cNvPr>
          <p:cNvCxnSpPr/>
          <p:nvPr/>
        </p:nvCxnSpPr>
        <p:spPr>
          <a:xfrm flipV="1">
            <a:off x="412569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6DDBA7-9CBE-ED89-1DA7-E9BD82B28A67}"/>
              </a:ext>
            </a:extLst>
          </p:cNvPr>
          <p:cNvCxnSpPr/>
          <p:nvPr/>
        </p:nvCxnSpPr>
        <p:spPr>
          <a:xfrm flipV="1">
            <a:off x="677393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B7D142-1A3C-4269-FB33-AA62A320A11B}"/>
              </a:ext>
            </a:extLst>
          </p:cNvPr>
          <p:cNvCxnSpPr/>
          <p:nvPr/>
        </p:nvCxnSpPr>
        <p:spPr>
          <a:xfrm flipV="1">
            <a:off x="465534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960435-C4AF-6E46-50A4-7F7C0D4FC27D}"/>
              </a:ext>
            </a:extLst>
          </p:cNvPr>
          <p:cNvCxnSpPr/>
          <p:nvPr/>
        </p:nvCxnSpPr>
        <p:spPr>
          <a:xfrm flipV="1">
            <a:off x="703876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F790E6-8BF4-EDA6-0EB6-FB29B69371E1}"/>
              </a:ext>
            </a:extLst>
          </p:cNvPr>
          <p:cNvCxnSpPr/>
          <p:nvPr/>
        </p:nvCxnSpPr>
        <p:spPr>
          <a:xfrm flipV="1">
            <a:off x="518499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05D64A-C6B4-A5B0-1F2C-2B13E4809F87}"/>
              </a:ext>
            </a:extLst>
          </p:cNvPr>
          <p:cNvCxnSpPr/>
          <p:nvPr/>
        </p:nvCxnSpPr>
        <p:spPr>
          <a:xfrm flipV="1">
            <a:off x="544981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2488A2-3B8C-AD31-BDDA-F274A9BE017E}"/>
              </a:ext>
            </a:extLst>
          </p:cNvPr>
          <p:cNvCxnSpPr/>
          <p:nvPr/>
        </p:nvCxnSpPr>
        <p:spPr>
          <a:xfrm flipV="1">
            <a:off x="571464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E69DCD-9641-CF90-3AC1-C9CC557F00A1}"/>
              </a:ext>
            </a:extLst>
          </p:cNvPr>
          <p:cNvCxnSpPr/>
          <p:nvPr/>
        </p:nvCxnSpPr>
        <p:spPr>
          <a:xfrm flipV="1">
            <a:off x="597946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621BD6-AD8A-EDF1-CD65-1D246FF787DA}"/>
              </a:ext>
            </a:extLst>
          </p:cNvPr>
          <p:cNvCxnSpPr/>
          <p:nvPr/>
        </p:nvCxnSpPr>
        <p:spPr>
          <a:xfrm flipV="1">
            <a:off x="624429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3E3DFE-86CF-CE5F-5E82-54CA31E8DD1C}"/>
              </a:ext>
            </a:extLst>
          </p:cNvPr>
          <p:cNvCxnSpPr/>
          <p:nvPr/>
        </p:nvCxnSpPr>
        <p:spPr>
          <a:xfrm flipV="1">
            <a:off x="650911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675A6D-5313-851B-908B-7A1547B2A989}"/>
              </a:ext>
            </a:extLst>
          </p:cNvPr>
          <p:cNvCxnSpPr/>
          <p:nvPr/>
        </p:nvCxnSpPr>
        <p:spPr>
          <a:xfrm flipV="1">
            <a:off x="439052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3B8E82-495F-149C-AB1E-49712B036A69}"/>
              </a:ext>
            </a:extLst>
          </p:cNvPr>
          <p:cNvCxnSpPr/>
          <p:nvPr/>
        </p:nvCxnSpPr>
        <p:spPr>
          <a:xfrm flipV="1">
            <a:off x="783323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8B1417-95BF-BA59-8A6A-3D359912857D}"/>
              </a:ext>
            </a:extLst>
          </p:cNvPr>
          <p:cNvCxnSpPr/>
          <p:nvPr/>
        </p:nvCxnSpPr>
        <p:spPr>
          <a:xfrm flipV="1">
            <a:off x="730358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8952C9-1716-FFD2-C3B4-50120CE6E097}"/>
              </a:ext>
            </a:extLst>
          </p:cNvPr>
          <p:cNvCxnSpPr/>
          <p:nvPr/>
        </p:nvCxnSpPr>
        <p:spPr>
          <a:xfrm flipV="1">
            <a:off x="756841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AD6C15-EA90-BE9B-C71D-D6A3DFA40921}"/>
              </a:ext>
            </a:extLst>
          </p:cNvPr>
          <p:cNvCxnSpPr/>
          <p:nvPr/>
        </p:nvCxnSpPr>
        <p:spPr>
          <a:xfrm flipV="1">
            <a:off x="809805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135EB2-A830-A5A7-D4B0-1E2005F99E3E}"/>
              </a:ext>
            </a:extLst>
          </p:cNvPr>
          <p:cNvCxnSpPr/>
          <p:nvPr/>
        </p:nvCxnSpPr>
        <p:spPr>
          <a:xfrm flipV="1">
            <a:off x="836288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12DE3B1-1483-A9D7-FE41-B620254EEAEB}"/>
              </a:ext>
            </a:extLst>
          </p:cNvPr>
          <p:cNvCxnSpPr/>
          <p:nvPr/>
        </p:nvCxnSpPr>
        <p:spPr>
          <a:xfrm flipV="1">
            <a:off x="862770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8C8A72-083E-385B-48DE-7AAAB042AB32}"/>
              </a:ext>
            </a:extLst>
          </p:cNvPr>
          <p:cNvCxnSpPr/>
          <p:nvPr/>
        </p:nvCxnSpPr>
        <p:spPr>
          <a:xfrm flipV="1">
            <a:off x="889253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2BBA53-493C-D5F7-BC7D-6ADEF81EB3E4}"/>
              </a:ext>
            </a:extLst>
          </p:cNvPr>
          <p:cNvCxnSpPr/>
          <p:nvPr/>
        </p:nvCxnSpPr>
        <p:spPr>
          <a:xfrm flipV="1">
            <a:off x="915734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7C4B43-017F-9CAF-4E4C-358F089BE4FB}"/>
              </a:ext>
            </a:extLst>
          </p:cNvPr>
          <p:cNvCxnSpPr/>
          <p:nvPr/>
        </p:nvCxnSpPr>
        <p:spPr>
          <a:xfrm flipV="1">
            <a:off x="492017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78342DE-2F43-6120-6391-6D71D68F68B5}"/>
              </a:ext>
            </a:extLst>
          </p:cNvPr>
          <p:cNvSpPr/>
          <p:nvPr/>
        </p:nvSpPr>
        <p:spPr>
          <a:xfrm>
            <a:off x="2450874" y="296596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B07AD9-A5B6-E427-A809-06C2FC183677}"/>
              </a:ext>
            </a:extLst>
          </p:cNvPr>
          <p:cNvSpPr/>
          <p:nvPr/>
        </p:nvSpPr>
        <p:spPr>
          <a:xfrm>
            <a:off x="3886445" y="2952749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BABB906-712A-EB7E-E2B1-C4C3D0AC8924}"/>
              </a:ext>
            </a:extLst>
          </p:cNvPr>
          <p:cNvSpPr/>
          <p:nvPr/>
        </p:nvSpPr>
        <p:spPr>
          <a:xfrm>
            <a:off x="5322016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8E97ECF-0675-4E43-49B9-5E6E2883BF86}"/>
              </a:ext>
            </a:extLst>
          </p:cNvPr>
          <p:cNvSpPr/>
          <p:nvPr/>
        </p:nvSpPr>
        <p:spPr>
          <a:xfrm>
            <a:off x="6757587" y="297133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E63E3F5-B618-21AC-F2EF-E2C078A0F11E}"/>
              </a:ext>
            </a:extLst>
          </p:cNvPr>
          <p:cNvSpPr/>
          <p:nvPr/>
        </p:nvSpPr>
        <p:spPr>
          <a:xfrm>
            <a:off x="8182039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CA6DEB-0EED-3EC1-ACD4-DB53B344FD11}"/>
              </a:ext>
            </a:extLst>
          </p:cNvPr>
          <p:cNvSpPr/>
          <p:nvPr/>
        </p:nvSpPr>
        <p:spPr>
          <a:xfrm>
            <a:off x="2450874" y="370521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696A0D9-79E0-1574-1516-ED3F4D77224C}"/>
              </a:ext>
            </a:extLst>
          </p:cNvPr>
          <p:cNvSpPr/>
          <p:nvPr/>
        </p:nvSpPr>
        <p:spPr>
          <a:xfrm>
            <a:off x="3886445" y="3691995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E7A9684-AB53-F342-FDB5-69C130AA3677}"/>
              </a:ext>
            </a:extLst>
          </p:cNvPr>
          <p:cNvSpPr/>
          <p:nvPr/>
        </p:nvSpPr>
        <p:spPr>
          <a:xfrm>
            <a:off x="5322016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7CA730C-C11A-1CDE-96FB-684122A50A97}"/>
              </a:ext>
            </a:extLst>
          </p:cNvPr>
          <p:cNvSpPr/>
          <p:nvPr/>
        </p:nvSpPr>
        <p:spPr>
          <a:xfrm>
            <a:off x="6757587" y="371058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85E7D5-96D4-3D3B-E7F3-250F8D0435D6}"/>
              </a:ext>
            </a:extLst>
          </p:cNvPr>
          <p:cNvSpPr/>
          <p:nvPr/>
        </p:nvSpPr>
        <p:spPr>
          <a:xfrm>
            <a:off x="8182039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7334B86-D564-35FD-4D74-5013D0C833E3}"/>
              </a:ext>
            </a:extLst>
          </p:cNvPr>
          <p:cNvSpPr/>
          <p:nvPr/>
        </p:nvSpPr>
        <p:spPr>
          <a:xfrm>
            <a:off x="2450874" y="444445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D87164D-A498-F351-B838-715E9E77737F}"/>
              </a:ext>
            </a:extLst>
          </p:cNvPr>
          <p:cNvSpPr/>
          <p:nvPr/>
        </p:nvSpPr>
        <p:spPr>
          <a:xfrm>
            <a:off x="3886445" y="44312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66850E-960A-3754-D814-06B944B1443A}"/>
              </a:ext>
            </a:extLst>
          </p:cNvPr>
          <p:cNvSpPr/>
          <p:nvPr/>
        </p:nvSpPr>
        <p:spPr>
          <a:xfrm>
            <a:off x="5322016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3F0D479-BE90-FDAC-5134-4049A37F333E}"/>
              </a:ext>
            </a:extLst>
          </p:cNvPr>
          <p:cNvSpPr/>
          <p:nvPr/>
        </p:nvSpPr>
        <p:spPr>
          <a:xfrm>
            <a:off x="6757587" y="444982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202E7C4-B177-62E4-86B9-DBF6FBC21179}"/>
              </a:ext>
            </a:extLst>
          </p:cNvPr>
          <p:cNvSpPr/>
          <p:nvPr/>
        </p:nvSpPr>
        <p:spPr>
          <a:xfrm>
            <a:off x="8182039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67A1621-1D37-98ED-37AB-D30AFFFF9FF8}"/>
              </a:ext>
            </a:extLst>
          </p:cNvPr>
          <p:cNvCxnSpPr>
            <a:stCxn id="35" idx="4"/>
            <a:endCxn id="40" idx="0"/>
          </p:cNvCxnSpPr>
          <p:nvPr/>
        </p:nvCxnSpPr>
        <p:spPr>
          <a:xfrm>
            <a:off x="2996428" y="343431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128E51B-BE47-9363-D710-D23FF1064B7F}"/>
              </a:ext>
            </a:extLst>
          </p:cNvPr>
          <p:cNvCxnSpPr>
            <a:cxnSpLocks/>
            <a:stCxn id="35" idx="4"/>
            <a:endCxn id="41" idx="0"/>
          </p:cNvCxnSpPr>
          <p:nvPr/>
        </p:nvCxnSpPr>
        <p:spPr>
          <a:xfrm>
            <a:off x="2996428" y="3434315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B9A1FC-59D4-D53B-27CA-87BEC291B2E3}"/>
              </a:ext>
            </a:extLst>
          </p:cNvPr>
          <p:cNvCxnSpPr>
            <a:cxnSpLocks/>
            <a:stCxn id="35" idx="4"/>
            <a:endCxn id="42" idx="0"/>
          </p:cNvCxnSpPr>
          <p:nvPr/>
        </p:nvCxnSpPr>
        <p:spPr>
          <a:xfrm>
            <a:off x="2996428" y="3434315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B2907F1-3084-645E-4247-9F96345CD8B2}"/>
              </a:ext>
            </a:extLst>
          </p:cNvPr>
          <p:cNvCxnSpPr>
            <a:cxnSpLocks/>
            <a:stCxn id="35" idx="4"/>
            <a:endCxn id="43" idx="0"/>
          </p:cNvCxnSpPr>
          <p:nvPr/>
        </p:nvCxnSpPr>
        <p:spPr>
          <a:xfrm>
            <a:off x="2996428" y="3434315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E60C88-ACDA-6F66-467C-FF140C0C1C41}"/>
              </a:ext>
            </a:extLst>
          </p:cNvPr>
          <p:cNvCxnSpPr>
            <a:cxnSpLocks/>
            <a:stCxn id="35" idx="4"/>
            <a:endCxn id="44" idx="0"/>
          </p:cNvCxnSpPr>
          <p:nvPr/>
        </p:nvCxnSpPr>
        <p:spPr>
          <a:xfrm>
            <a:off x="2996428" y="3434315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8677266-4541-6B47-A8D1-7E8AC1125347}"/>
              </a:ext>
            </a:extLst>
          </p:cNvPr>
          <p:cNvCxnSpPr>
            <a:cxnSpLocks/>
            <a:stCxn id="36" idx="4"/>
            <a:endCxn id="40" idx="0"/>
          </p:cNvCxnSpPr>
          <p:nvPr/>
        </p:nvCxnSpPr>
        <p:spPr>
          <a:xfrm flipH="1">
            <a:off x="2996428" y="3421100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3E5A4B2-920B-B033-56B5-D5068293B69B}"/>
              </a:ext>
            </a:extLst>
          </p:cNvPr>
          <p:cNvCxnSpPr>
            <a:cxnSpLocks/>
            <a:stCxn id="36" idx="4"/>
            <a:endCxn id="41" idx="0"/>
          </p:cNvCxnSpPr>
          <p:nvPr/>
        </p:nvCxnSpPr>
        <p:spPr>
          <a:xfrm>
            <a:off x="4431999" y="3421100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CD4BB10-66E4-D306-5B2F-527A11948A2D}"/>
              </a:ext>
            </a:extLst>
          </p:cNvPr>
          <p:cNvCxnSpPr>
            <a:cxnSpLocks/>
            <a:stCxn id="36" idx="4"/>
            <a:endCxn id="42" idx="0"/>
          </p:cNvCxnSpPr>
          <p:nvPr/>
        </p:nvCxnSpPr>
        <p:spPr>
          <a:xfrm>
            <a:off x="4431999" y="3421100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7702C4F-955D-92EB-9567-ADDE840EE832}"/>
              </a:ext>
            </a:extLst>
          </p:cNvPr>
          <p:cNvCxnSpPr>
            <a:cxnSpLocks/>
            <a:stCxn id="36" idx="4"/>
            <a:endCxn id="43" idx="0"/>
          </p:cNvCxnSpPr>
          <p:nvPr/>
        </p:nvCxnSpPr>
        <p:spPr>
          <a:xfrm>
            <a:off x="4431999" y="3421100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4507007-4906-4A3A-F0DB-613E4FD00040}"/>
              </a:ext>
            </a:extLst>
          </p:cNvPr>
          <p:cNvCxnSpPr>
            <a:cxnSpLocks/>
            <a:stCxn id="36" idx="4"/>
            <a:endCxn id="44" idx="0"/>
          </p:cNvCxnSpPr>
          <p:nvPr/>
        </p:nvCxnSpPr>
        <p:spPr>
          <a:xfrm>
            <a:off x="4431999" y="3421100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79AFC7A-7F77-B0BD-E7FC-4AB021624669}"/>
              </a:ext>
            </a:extLst>
          </p:cNvPr>
          <p:cNvCxnSpPr>
            <a:cxnSpLocks/>
            <a:stCxn id="37" idx="4"/>
            <a:endCxn id="41" idx="0"/>
          </p:cNvCxnSpPr>
          <p:nvPr/>
        </p:nvCxnSpPr>
        <p:spPr>
          <a:xfrm flipH="1">
            <a:off x="4431999" y="3457892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8EBD7AC-2128-2995-0820-D3427B83C01C}"/>
              </a:ext>
            </a:extLst>
          </p:cNvPr>
          <p:cNvCxnSpPr>
            <a:cxnSpLocks/>
            <a:stCxn id="37" idx="4"/>
            <a:endCxn id="42" idx="0"/>
          </p:cNvCxnSpPr>
          <p:nvPr/>
        </p:nvCxnSpPr>
        <p:spPr>
          <a:xfrm>
            <a:off x="5867570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3FE939-9704-75E5-3807-AD77C26DEE90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>
            <a:off x="5867570" y="3457892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973AB5C-1FF1-6F5B-ABF9-256A4BD29B87}"/>
              </a:ext>
            </a:extLst>
          </p:cNvPr>
          <p:cNvCxnSpPr>
            <a:cxnSpLocks/>
            <a:stCxn id="38" idx="4"/>
            <a:endCxn id="40" idx="0"/>
          </p:cNvCxnSpPr>
          <p:nvPr/>
        </p:nvCxnSpPr>
        <p:spPr>
          <a:xfrm flipH="1">
            <a:off x="2996428" y="3439685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5D6A49-779B-F889-2E82-65B345AFC51D}"/>
              </a:ext>
            </a:extLst>
          </p:cNvPr>
          <p:cNvCxnSpPr>
            <a:cxnSpLocks/>
            <a:stCxn id="38" idx="4"/>
            <a:endCxn id="41" idx="0"/>
          </p:cNvCxnSpPr>
          <p:nvPr/>
        </p:nvCxnSpPr>
        <p:spPr>
          <a:xfrm flipH="1">
            <a:off x="4431999" y="3439685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F75974-092D-53D1-7BD0-6B2CB29CE427}"/>
              </a:ext>
            </a:extLst>
          </p:cNvPr>
          <p:cNvCxnSpPr>
            <a:cxnSpLocks/>
            <a:stCxn id="38" idx="4"/>
            <a:endCxn id="42" idx="0"/>
          </p:cNvCxnSpPr>
          <p:nvPr/>
        </p:nvCxnSpPr>
        <p:spPr>
          <a:xfrm flipH="1">
            <a:off x="5867570" y="3439685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455C84B-B455-0DC3-DFED-081F952139E2}"/>
              </a:ext>
            </a:extLst>
          </p:cNvPr>
          <p:cNvCxnSpPr>
            <a:cxnSpLocks/>
            <a:stCxn id="38" idx="4"/>
            <a:endCxn id="43" idx="0"/>
          </p:cNvCxnSpPr>
          <p:nvPr/>
        </p:nvCxnSpPr>
        <p:spPr>
          <a:xfrm>
            <a:off x="7303141" y="343968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547FF92-7A94-91CA-0959-174E92F28076}"/>
              </a:ext>
            </a:extLst>
          </p:cNvPr>
          <p:cNvCxnSpPr>
            <a:cxnSpLocks/>
            <a:stCxn id="38" idx="4"/>
            <a:endCxn id="44" idx="0"/>
          </p:cNvCxnSpPr>
          <p:nvPr/>
        </p:nvCxnSpPr>
        <p:spPr>
          <a:xfrm>
            <a:off x="7303141" y="3439685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596FAB9-5431-5F37-E1BF-CEACC926ADC7}"/>
              </a:ext>
            </a:extLst>
          </p:cNvPr>
          <p:cNvCxnSpPr>
            <a:cxnSpLocks/>
            <a:stCxn id="39" idx="4"/>
            <a:endCxn id="40" idx="0"/>
          </p:cNvCxnSpPr>
          <p:nvPr/>
        </p:nvCxnSpPr>
        <p:spPr>
          <a:xfrm flipH="1">
            <a:off x="2996428" y="3457892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5098BEB-0000-89B9-59E5-510AE4864A24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flipH="1">
            <a:off x="4431999" y="3457892"/>
            <a:ext cx="4295594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E452A4D-423D-9D16-DB11-7553A35AB68A}"/>
              </a:ext>
            </a:extLst>
          </p:cNvPr>
          <p:cNvCxnSpPr>
            <a:cxnSpLocks/>
            <a:stCxn id="39" idx="4"/>
            <a:endCxn id="42" idx="0"/>
          </p:cNvCxnSpPr>
          <p:nvPr/>
        </p:nvCxnSpPr>
        <p:spPr>
          <a:xfrm flipH="1">
            <a:off x="5867570" y="3457892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1621A5C-9C75-C5D1-06E0-AA51D0DD67F1}"/>
              </a:ext>
            </a:extLst>
          </p:cNvPr>
          <p:cNvCxnSpPr>
            <a:cxnSpLocks/>
            <a:stCxn id="39" idx="4"/>
            <a:endCxn id="43" idx="0"/>
          </p:cNvCxnSpPr>
          <p:nvPr/>
        </p:nvCxnSpPr>
        <p:spPr>
          <a:xfrm flipH="1">
            <a:off x="7303141" y="3457892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2467CC0-B68B-CC28-1318-2C54ACA64236}"/>
              </a:ext>
            </a:extLst>
          </p:cNvPr>
          <p:cNvCxnSpPr>
            <a:cxnSpLocks/>
            <a:stCxn id="39" idx="4"/>
            <a:endCxn id="44" idx="0"/>
          </p:cNvCxnSpPr>
          <p:nvPr/>
        </p:nvCxnSpPr>
        <p:spPr>
          <a:xfrm>
            <a:off x="8727593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35B88FD-690B-3EA1-0113-B8038F9477DB}"/>
              </a:ext>
            </a:extLst>
          </p:cNvPr>
          <p:cNvCxnSpPr/>
          <p:nvPr/>
        </p:nvCxnSpPr>
        <p:spPr>
          <a:xfrm>
            <a:off x="2985808" y="41736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AF882B-7EAA-0E94-637E-AB23F3345BDA}"/>
              </a:ext>
            </a:extLst>
          </p:cNvPr>
          <p:cNvCxnSpPr>
            <a:cxnSpLocks/>
            <a:stCxn id="40" idx="4"/>
            <a:endCxn id="46" idx="0"/>
          </p:cNvCxnSpPr>
          <p:nvPr/>
        </p:nvCxnSpPr>
        <p:spPr>
          <a:xfrm>
            <a:off x="2996428" y="4173561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7D9F750-BA9E-B055-A897-014EBC0555A2}"/>
              </a:ext>
            </a:extLst>
          </p:cNvPr>
          <p:cNvCxnSpPr>
            <a:cxnSpLocks/>
            <a:stCxn id="40" idx="4"/>
            <a:endCxn id="47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CBA1B6F-8023-96C7-F05E-E5AF9FE52988}"/>
              </a:ext>
            </a:extLst>
          </p:cNvPr>
          <p:cNvCxnSpPr>
            <a:cxnSpLocks/>
            <a:stCxn id="40" idx="4"/>
            <a:endCxn id="47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B2EB243-9BB8-DF6B-C7DC-2E596982C290}"/>
              </a:ext>
            </a:extLst>
          </p:cNvPr>
          <p:cNvCxnSpPr>
            <a:cxnSpLocks/>
            <a:stCxn id="40" idx="4"/>
            <a:endCxn id="48" idx="0"/>
          </p:cNvCxnSpPr>
          <p:nvPr/>
        </p:nvCxnSpPr>
        <p:spPr>
          <a:xfrm>
            <a:off x="2996428" y="4173561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89857E3-9D94-131D-1B7E-90523311BD35}"/>
              </a:ext>
            </a:extLst>
          </p:cNvPr>
          <p:cNvCxnSpPr>
            <a:cxnSpLocks/>
            <a:stCxn id="40" idx="4"/>
            <a:endCxn id="49" idx="0"/>
          </p:cNvCxnSpPr>
          <p:nvPr/>
        </p:nvCxnSpPr>
        <p:spPr>
          <a:xfrm>
            <a:off x="2996428" y="4173561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538BE5D-B1C4-B4D9-EBE4-111A6DBF87A0}"/>
              </a:ext>
            </a:extLst>
          </p:cNvPr>
          <p:cNvCxnSpPr>
            <a:cxnSpLocks/>
            <a:stCxn id="41" idx="4"/>
            <a:endCxn id="45" idx="0"/>
          </p:cNvCxnSpPr>
          <p:nvPr/>
        </p:nvCxnSpPr>
        <p:spPr>
          <a:xfrm flipH="1">
            <a:off x="2996428" y="4160346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38BA1D5-E87E-612B-0B50-B69EEB272E48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>
            <a:off x="4431999" y="4160346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578BB44-120A-4F78-7A85-A0A429FDBCA1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431999" y="4160346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C496F4A-9B57-EA4F-D7AC-12766764D7DE}"/>
              </a:ext>
            </a:extLst>
          </p:cNvPr>
          <p:cNvCxnSpPr>
            <a:cxnSpLocks/>
            <a:stCxn id="41" idx="4"/>
            <a:endCxn id="48" idx="0"/>
          </p:cNvCxnSpPr>
          <p:nvPr/>
        </p:nvCxnSpPr>
        <p:spPr>
          <a:xfrm>
            <a:off x="4431999" y="4160346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27958DE-2917-FBAA-A746-20980E8452EA}"/>
              </a:ext>
            </a:extLst>
          </p:cNvPr>
          <p:cNvCxnSpPr>
            <a:cxnSpLocks/>
            <a:stCxn id="41" idx="4"/>
            <a:endCxn id="49" idx="0"/>
          </p:cNvCxnSpPr>
          <p:nvPr/>
        </p:nvCxnSpPr>
        <p:spPr>
          <a:xfrm>
            <a:off x="4431999" y="4160346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AC634F9-08F5-7DC5-FF18-9A829988D6C3}"/>
              </a:ext>
            </a:extLst>
          </p:cNvPr>
          <p:cNvCxnSpPr>
            <a:cxnSpLocks/>
            <a:stCxn id="42" idx="4"/>
            <a:endCxn id="45" idx="0"/>
          </p:cNvCxnSpPr>
          <p:nvPr/>
        </p:nvCxnSpPr>
        <p:spPr>
          <a:xfrm flipH="1">
            <a:off x="2996428" y="4197138"/>
            <a:ext cx="2871142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2477457-9389-8EF4-8AB1-126876103E7E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>
          <a:xfrm flipH="1">
            <a:off x="4431999" y="4197138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3841504-1F85-B9BC-3539-AF39E04406FE}"/>
              </a:ext>
            </a:extLst>
          </p:cNvPr>
          <p:cNvCxnSpPr>
            <a:cxnSpLocks/>
            <a:stCxn id="42" idx="4"/>
            <a:endCxn id="47" idx="0"/>
          </p:cNvCxnSpPr>
          <p:nvPr/>
        </p:nvCxnSpPr>
        <p:spPr>
          <a:xfrm>
            <a:off x="5867570" y="41971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4423722-EC19-124C-2E9E-B8C4CCAB4F08}"/>
              </a:ext>
            </a:extLst>
          </p:cNvPr>
          <p:cNvCxnSpPr>
            <a:cxnSpLocks/>
            <a:stCxn id="42" idx="4"/>
            <a:endCxn id="48" idx="0"/>
          </p:cNvCxnSpPr>
          <p:nvPr/>
        </p:nvCxnSpPr>
        <p:spPr>
          <a:xfrm>
            <a:off x="5867570" y="4197138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4CBA6FA-0B4C-F944-704A-7E8AD680EF14}"/>
              </a:ext>
            </a:extLst>
          </p:cNvPr>
          <p:cNvCxnSpPr>
            <a:cxnSpLocks/>
            <a:stCxn id="42" idx="4"/>
            <a:endCxn id="49" idx="0"/>
          </p:cNvCxnSpPr>
          <p:nvPr/>
        </p:nvCxnSpPr>
        <p:spPr>
          <a:xfrm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D1D5D78-5720-48E4-79C7-48E83DCCE3A0}"/>
              </a:ext>
            </a:extLst>
          </p:cNvPr>
          <p:cNvCxnSpPr>
            <a:cxnSpLocks/>
            <a:stCxn id="43" idx="4"/>
            <a:endCxn id="45" idx="0"/>
          </p:cNvCxnSpPr>
          <p:nvPr/>
        </p:nvCxnSpPr>
        <p:spPr>
          <a:xfrm flipH="1">
            <a:off x="2996428" y="4178931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7AD80DE-A122-DF40-6520-CFA1BEE42116}"/>
              </a:ext>
            </a:extLst>
          </p:cNvPr>
          <p:cNvCxnSpPr>
            <a:cxnSpLocks/>
            <a:stCxn id="43" idx="4"/>
            <a:endCxn id="46" idx="0"/>
          </p:cNvCxnSpPr>
          <p:nvPr/>
        </p:nvCxnSpPr>
        <p:spPr>
          <a:xfrm flipH="1">
            <a:off x="4431999" y="4178931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C7D7DC1-B378-31A6-37B5-1E35A61EBD77}"/>
              </a:ext>
            </a:extLst>
          </p:cNvPr>
          <p:cNvCxnSpPr>
            <a:cxnSpLocks/>
            <a:stCxn id="43" idx="4"/>
            <a:endCxn id="47" idx="0"/>
          </p:cNvCxnSpPr>
          <p:nvPr/>
        </p:nvCxnSpPr>
        <p:spPr>
          <a:xfrm flipH="1">
            <a:off x="5867570" y="4178931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DC64639-A427-5779-C85D-97415D4FF715}"/>
              </a:ext>
            </a:extLst>
          </p:cNvPr>
          <p:cNvCxnSpPr>
            <a:cxnSpLocks/>
            <a:stCxn id="43" idx="4"/>
            <a:endCxn id="48" idx="0"/>
          </p:cNvCxnSpPr>
          <p:nvPr/>
        </p:nvCxnSpPr>
        <p:spPr>
          <a:xfrm>
            <a:off x="7303141" y="4178931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D15BBCD-8BAF-B372-0FE5-3723B80AA5B1}"/>
              </a:ext>
            </a:extLst>
          </p:cNvPr>
          <p:cNvCxnSpPr>
            <a:cxnSpLocks/>
            <a:stCxn id="43" idx="4"/>
            <a:endCxn id="49" idx="0"/>
          </p:cNvCxnSpPr>
          <p:nvPr/>
        </p:nvCxnSpPr>
        <p:spPr>
          <a:xfrm>
            <a:off x="7303141" y="4178931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FF0F5C3-8555-4272-1F06-639F3DF01CEF}"/>
              </a:ext>
            </a:extLst>
          </p:cNvPr>
          <p:cNvCxnSpPr>
            <a:cxnSpLocks/>
            <a:stCxn id="44" idx="4"/>
            <a:endCxn id="45" idx="0"/>
          </p:cNvCxnSpPr>
          <p:nvPr/>
        </p:nvCxnSpPr>
        <p:spPr>
          <a:xfrm flipH="1">
            <a:off x="2996428" y="4197138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5D8C0FB-9752-F3C8-DD31-449FC01A6F2C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4431999" y="4197138"/>
            <a:ext cx="4306713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B8554A8-2759-E517-A0CD-7DE651085677}"/>
              </a:ext>
            </a:extLst>
          </p:cNvPr>
          <p:cNvCxnSpPr>
            <a:cxnSpLocks/>
            <a:stCxn id="44" idx="4"/>
            <a:endCxn id="47" idx="0"/>
          </p:cNvCxnSpPr>
          <p:nvPr/>
        </p:nvCxnSpPr>
        <p:spPr>
          <a:xfrm flipH="1"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CA69E3D-1B42-A06C-F55C-C0EDEEE88D83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flipH="1">
            <a:off x="7303141" y="4197138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4F0C7D6-039C-5041-D2F7-760944067197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727593" y="4195074"/>
            <a:ext cx="0" cy="27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BA52BAFA-FFD1-F26A-13E6-6BEA27A56CAC}"/>
              </a:ext>
            </a:extLst>
          </p:cNvPr>
          <p:cNvSpPr/>
          <p:nvPr/>
        </p:nvSpPr>
        <p:spPr>
          <a:xfrm>
            <a:off x="3380935" y="3519733"/>
            <a:ext cx="4706755" cy="9045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CodeBERT</a:t>
            </a:r>
            <a:endParaRPr lang="en-US" sz="2800" dirty="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38B39F29-BBDA-896C-479B-21CA529FD740}"/>
              </a:ext>
            </a:extLst>
          </p:cNvPr>
          <p:cNvSpPr/>
          <p:nvPr/>
        </p:nvSpPr>
        <p:spPr>
          <a:xfrm>
            <a:off x="4676862" y="2026334"/>
            <a:ext cx="1042562" cy="164278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FFNN + </a:t>
            </a:r>
            <a:r>
              <a:rPr lang="en-US" sz="1000" dirty="0" err="1"/>
              <a:t>Softmax</a:t>
            </a:r>
            <a:endParaRPr lang="en-US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4916B2F-F94D-CF40-5F4E-ECC3EDD5C2C0}"/>
              </a:ext>
            </a:extLst>
          </p:cNvPr>
          <p:cNvSpPr txBox="1"/>
          <p:nvPr/>
        </p:nvSpPr>
        <p:spPr>
          <a:xfrm>
            <a:off x="187515" y="152687"/>
            <a:ext cx="30519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@Override @</a:t>
            </a:r>
            <a:r>
              <a:rPr lang="en-US" sz="1100" dirty="0" err="1"/>
              <a:t>DefinedBy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Api.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COMPILER_TREE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public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</a:t>
            </a:r>
            <a:r>
              <a:rPr lang="en-US" sz="1100" dirty="0" err="1"/>
              <a:t>visitEscape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EscapeTree</a:t>
            </a:r>
            <a:r>
              <a:rPr lang="en-US" sz="1100" dirty="0"/>
              <a:t> node,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p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try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out.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write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>
                <a:solidFill>
                  <a:srgbClr val="0000FF"/>
                </a:solidFill>
                <a:effectLst/>
              </a:rPr>
              <a:t>"@"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print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node.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getBody</a:t>
            </a:r>
            <a:r>
              <a:rPr lang="en-US" sz="1100" dirty="0">
                <a:solidFill>
                  <a:srgbClr val="009900"/>
                </a:solidFill>
                <a:effectLst/>
              </a:rPr>
              <a:t>())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catch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>
                <a:solidFill>
                  <a:srgbClr val="003399"/>
                </a:solidFill>
                <a:effectLst/>
              </a:rPr>
              <a:t>IOException</a:t>
            </a:r>
            <a:r>
              <a:rPr lang="en-US" sz="1100" dirty="0"/>
              <a:t> 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    throw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00"/>
                </a:solidFill>
                <a:effectLst/>
              </a:rPr>
              <a:t>new</a:t>
            </a:r>
            <a:r>
              <a:rPr lang="en-US" sz="1100" dirty="0"/>
              <a:t> </a:t>
            </a:r>
            <a:r>
              <a:rPr lang="en-US" sz="1100" dirty="0" err="1"/>
              <a:t>UncheckedIOException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/>
              <a:t>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    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return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66"/>
                </a:solidFill>
                <a:effectLst/>
              </a:rPr>
              <a:t>null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endParaRPr lang="en-US" sz="1100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C096607-44EC-B141-B030-B4FDBB276D5B}"/>
              </a:ext>
            </a:extLst>
          </p:cNvPr>
          <p:cNvCxnSpPr/>
          <p:nvPr/>
        </p:nvCxnSpPr>
        <p:spPr>
          <a:xfrm flipV="1">
            <a:off x="2536755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A4ABB16-D537-ED5C-3991-789C90B2ADF8}"/>
              </a:ext>
            </a:extLst>
          </p:cNvPr>
          <p:cNvCxnSpPr/>
          <p:nvPr/>
        </p:nvCxnSpPr>
        <p:spPr>
          <a:xfrm flipV="1">
            <a:off x="2801579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5B85E57-D9C1-0F8D-E794-76E63E3E9624}"/>
              </a:ext>
            </a:extLst>
          </p:cNvPr>
          <p:cNvCxnSpPr/>
          <p:nvPr/>
        </p:nvCxnSpPr>
        <p:spPr>
          <a:xfrm flipV="1">
            <a:off x="306640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00CE49B-451A-A37F-AC19-79E6D1B277F7}"/>
              </a:ext>
            </a:extLst>
          </p:cNvPr>
          <p:cNvCxnSpPr/>
          <p:nvPr/>
        </p:nvCxnSpPr>
        <p:spPr>
          <a:xfrm flipV="1">
            <a:off x="333122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BD4B65F-E8ED-CE23-6833-B0AFAABE4540}"/>
              </a:ext>
            </a:extLst>
          </p:cNvPr>
          <p:cNvCxnSpPr/>
          <p:nvPr/>
        </p:nvCxnSpPr>
        <p:spPr>
          <a:xfrm flipV="1">
            <a:off x="359605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E40FA51-0A0B-ACE8-94DE-B9215542653F}"/>
              </a:ext>
            </a:extLst>
          </p:cNvPr>
          <p:cNvCxnSpPr/>
          <p:nvPr/>
        </p:nvCxnSpPr>
        <p:spPr>
          <a:xfrm flipV="1">
            <a:off x="3860875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A234F2E-8357-56EC-73CE-3B29FB4DEF2E}"/>
              </a:ext>
            </a:extLst>
          </p:cNvPr>
          <p:cNvCxnSpPr/>
          <p:nvPr/>
        </p:nvCxnSpPr>
        <p:spPr>
          <a:xfrm flipV="1">
            <a:off x="4125699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FC33D5C-5F8B-07B8-93D3-0E91879CA9B5}"/>
              </a:ext>
            </a:extLst>
          </p:cNvPr>
          <p:cNvCxnSpPr/>
          <p:nvPr/>
        </p:nvCxnSpPr>
        <p:spPr>
          <a:xfrm flipV="1">
            <a:off x="6773939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6947076-97D5-B109-F8D2-0040C1E18FE3}"/>
              </a:ext>
            </a:extLst>
          </p:cNvPr>
          <p:cNvCxnSpPr/>
          <p:nvPr/>
        </p:nvCxnSpPr>
        <p:spPr>
          <a:xfrm flipV="1">
            <a:off x="465534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F208AC0-4F4E-CB7F-3A9B-E4377BAECA6E}"/>
              </a:ext>
            </a:extLst>
          </p:cNvPr>
          <p:cNvCxnSpPr/>
          <p:nvPr/>
        </p:nvCxnSpPr>
        <p:spPr>
          <a:xfrm flipV="1">
            <a:off x="703876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E6591DB-6013-7828-A8FF-618619481049}"/>
              </a:ext>
            </a:extLst>
          </p:cNvPr>
          <p:cNvCxnSpPr>
            <a:cxnSpLocks/>
          </p:cNvCxnSpPr>
          <p:nvPr/>
        </p:nvCxnSpPr>
        <p:spPr>
          <a:xfrm flipV="1">
            <a:off x="5184995" y="2203063"/>
            <a:ext cx="0" cy="52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541D1F4-7FC4-B810-769A-F2F474333D8A}"/>
              </a:ext>
            </a:extLst>
          </p:cNvPr>
          <p:cNvCxnSpPr/>
          <p:nvPr/>
        </p:nvCxnSpPr>
        <p:spPr>
          <a:xfrm flipV="1">
            <a:off x="5449819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CE415EB-3507-8CE3-0421-B42D60587E6A}"/>
              </a:ext>
            </a:extLst>
          </p:cNvPr>
          <p:cNvCxnSpPr/>
          <p:nvPr/>
        </p:nvCxnSpPr>
        <p:spPr>
          <a:xfrm flipV="1">
            <a:off x="571464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A6EE7C1-61F0-1F5D-D915-D8072EEFD55D}"/>
              </a:ext>
            </a:extLst>
          </p:cNvPr>
          <p:cNvCxnSpPr/>
          <p:nvPr/>
        </p:nvCxnSpPr>
        <p:spPr>
          <a:xfrm flipV="1">
            <a:off x="597946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612180A-EB4C-A457-F79E-DB28B2CC1B63}"/>
              </a:ext>
            </a:extLst>
          </p:cNvPr>
          <p:cNvCxnSpPr/>
          <p:nvPr/>
        </p:nvCxnSpPr>
        <p:spPr>
          <a:xfrm flipV="1">
            <a:off x="624429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2D2076E-9891-5C5F-4B00-4E06D9CCE38E}"/>
              </a:ext>
            </a:extLst>
          </p:cNvPr>
          <p:cNvCxnSpPr/>
          <p:nvPr/>
        </p:nvCxnSpPr>
        <p:spPr>
          <a:xfrm flipV="1">
            <a:off x="6509115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C113ED4-AB19-904A-0232-243533A193CA}"/>
              </a:ext>
            </a:extLst>
          </p:cNvPr>
          <p:cNvCxnSpPr/>
          <p:nvPr/>
        </p:nvCxnSpPr>
        <p:spPr>
          <a:xfrm flipV="1">
            <a:off x="439052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942B17D-FA67-8BBD-5075-70895C320E43}"/>
              </a:ext>
            </a:extLst>
          </p:cNvPr>
          <p:cNvCxnSpPr/>
          <p:nvPr/>
        </p:nvCxnSpPr>
        <p:spPr>
          <a:xfrm flipV="1">
            <a:off x="7833235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78DCDCB-AEE3-A520-7221-3FBA5C448855}"/>
              </a:ext>
            </a:extLst>
          </p:cNvPr>
          <p:cNvCxnSpPr/>
          <p:nvPr/>
        </p:nvCxnSpPr>
        <p:spPr>
          <a:xfrm flipV="1">
            <a:off x="730358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0B80757-B9A4-8EFD-81AD-9CD53B0A6832}"/>
              </a:ext>
            </a:extLst>
          </p:cNvPr>
          <p:cNvCxnSpPr/>
          <p:nvPr/>
        </p:nvCxnSpPr>
        <p:spPr>
          <a:xfrm flipV="1">
            <a:off x="756841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C3F7690-1F9D-C564-F4D6-4017F0B3E12F}"/>
              </a:ext>
            </a:extLst>
          </p:cNvPr>
          <p:cNvCxnSpPr/>
          <p:nvPr/>
        </p:nvCxnSpPr>
        <p:spPr>
          <a:xfrm flipV="1">
            <a:off x="836288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9788B83-BCEC-B5F3-B607-5B80D461405E}"/>
              </a:ext>
            </a:extLst>
          </p:cNvPr>
          <p:cNvCxnSpPr/>
          <p:nvPr/>
        </p:nvCxnSpPr>
        <p:spPr>
          <a:xfrm flipV="1">
            <a:off x="862770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94E52E5-B581-34F5-BFA4-05B31E2A06E0}"/>
              </a:ext>
            </a:extLst>
          </p:cNvPr>
          <p:cNvCxnSpPr/>
          <p:nvPr/>
        </p:nvCxnSpPr>
        <p:spPr>
          <a:xfrm flipV="1">
            <a:off x="889253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A86F7AC-4D2C-3BDF-A072-EFA4804FA20C}"/>
              </a:ext>
            </a:extLst>
          </p:cNvPr>
          <p:cNvCxnSpPr/>
          <p:nvPr/>
        </p:nvCxnSpPr>
        <p:spPr>
          <a:xfrm flipV="1">
            <a:off x="492017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2530718-07EB-2B68-B802-0F2CA0007092}"/>
              </a:ext>
            </a:extLst>
          </p:cNvPr>
          <p:cNvCxnSpPr>
            <a:cxnSpLocks/>
          </p:cNvCxnSpPr>
          <p:nvPr/>
        </p:nvCxnSpPr>
        <p:spPr>
          <a:xfrm flipV="1">
            <a:off x="8101584" y="2203063"/>
            <a:ext cx="0" cy="52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F9079C7-DFEC-4B07-8855-1FA05BBEC46B}"/>
              </a:ext>
            </a:extLst>
          </p:cNvPr>
          <p:cNvCxnSpPr>
            <a:cxnSpLocks/>
          </p:cNvCxnSpPr>
          <p:nvPr/>
        </p:nvCxnSpPr>
        <p:spPr>
          <a:xfrm flipV="1">
            <a:off x="9157345" y="2203063"/>
            <a:ext cx="0" cy="52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14CFF185-965D-A239-902F-5B18ED7BA192}"/>
              </a:ext>
            </a:extLst>
          </p:cNvPr>
          <p:cNvSpPr/>
          <p:nvPr/>
        </p:nvSpPr>
        <p:spPr>
          <a:xfrm>
            <a:off x="7589926" y="2027659"/>
            <a:ext cx="1042562" cy="164278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FFNN + </a:t>
            </a:r>
            <a:r>
              <a:rPr lang="en-US" sz="1000" dirty="0" err="1"/>
              <a:t>Softmax</a:t>
            </a:r>
            <a:endParaRPr lang="en-US" sz="1000" dirty="0"/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874E01F4-D5CC-D5B2-3382-D05B0C282201}"/>
              </a:ext>
            </a:extLst>
          </p:cNvPr>
          <p:cNvSpPr/>
          <p:nvPr/>
        </p:nvSpPr>
        <p:spPr>
          <a:xfrm>
            <a:off x="8649212" y="2026334"/>
            <a:ext cx="1042562" cy="164278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FFNN + </a:t>
            </a:r>
            <a:r>
              <a:rPr lang="en-US" sz="1000" dirty="0" err="1"/>
              <a:t>Softmax</a:t>
            </a:r>
            <a:endParaRPr lang="en-US" sz="1000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F68FC83-8B93-66D7-EB1A-FFCB95D5E8F4}"/>
              </a:ext>
            </a:extLst>
          </p:cNvPr>
          <p:cNvCxnSpPr>
            <a:cxnSpLocks/>
          </p:cNvCxnSpPr>
          <p:nvPr/>
        </p:nvCxnSpPr>
        <p:spPr>
          <a:xfrm flipV="1">
            <a:off x="4919472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BF135E4-A501-370B-79D8-A7FCB6A267AA}"/>
              </a:ext>
            </a:extLst>
          </p:cNvPr>
          <p:cNvCxnSpPr>
            <a:cxnSpLocks/>
          </p:cNvCxnSpPr>
          <p:nvPr/>
        </p:nvCxnSpPr>
        <p:spPr>
          <a:xfrm flipV="1">
            <a:off x="5184648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91904CD-6E00-5DA2-6983-A0DF2A70FA44}"/>
              </a:ext>
            </a:extLst>
          </p:cNvPr>
          <p:cNvCxnSpPr>
            <a:cxnSpLocks/>
          </p:cNvCxnSpPr>
          <p:nvPr/>
        </p:nvCxnSpPr>
        <p:spPr>
          <a:xfrm flipV="1">
            <a:off x="5458968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C77231A-D084-A310-F569-A1915EC664CF}"/>
              </a:ext>
            </a:extLst>
          </p:cNvPr>
          <p:cNvCxnSpPr>
            <a:cxnSpLocks/>
          </p:cNvCxnSpPr>
          <p:nvPr/>
        </p:nvCxnSpPr>
        <p:spPr>
          <a:xfrm flipV="1">
            <a:off x="7836408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CE9F7EA-631A-88BD-1274-17B36C514FAB}"/>
              </a:ext>
            </a:extLst>
          </p:cNvPr>
          <p:cNvCxnSpPr>
            <a:cxnSpLocks/>
          </p:cNvCxnSpPr>
          <p:nvPr/>
        </p:nvCxnSpPr>
        <p:spPr>
          <a:xfrm flipV="1">
            <a:off x="8101584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2D37E529-ED90-01C0-4661-4721C40C3A5A}"/>
              </a:ext>
            </a:extLst>
          </p:cNvPr>
          <p:cNvCxnSpPr>
            <a:cxnSpLocks/>
          </p:cNvCxnSpPr>
          <p:nvPr/>
        </p:nvCxnSpPr>
        <p:spPr>
          <a:xfrm flipV="1">
            <a:off x="8375904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6A7B68F-C131-2007-3531-BC5D61A65C87}"/>
              </a:ext>
            </a:extLst>
          </p:cNvPr>
          <p:cNvCxnSpPr>
            <a:cxnSpLocks/>
          </p:cNvCxnSpPr>
          <p:nvPr/>
        </p:nvCxnSpPr>
        <p:spPr>
          <a:xfrm flipV="1">
            <a:off x="8888498" y="1772139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5D2F2961-3C45-3419-078D-84E6EBC4B2D7}"/>
              </a:ext>
            </a:extLst>
          </p:cNvPr>
          <p:cNvCxnSpPr>
            <a:cxnSpLocks/>
          </p:cNvCxnSpPr>
          <p:nvPr/>
        </p:nvCxnSpPr>
        <p:spPr>
          <a:xfrm flipV="1">
            <a:off x="9153674" y="1772139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C983B314-CB48-3019-4E7B-3BBB3C18697C}"/>
              </a:ext>
            </a:extLst>
          </p:cNvPr>
          <p:cNvCxnSpPr>
            <a:cxnSpLocks/>
          </p:cNvCxnSpPr>
          <p:nvPr/>
        </p:nvCxnSpPr>
        <p:spPr>
          <a:xfrm flipV="1">
            <a:off x="9427994" y="1772139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922639C6-A380-944D-C734-712DC5E88B20}"/>
              </a:ext>
            </a:extLst>
          </p:cNvPr>
          <p:cNvSpPr txBox="1"/>
          <p:nvPr/>
        </p:nvSpPr>
        <p:spPr>
          <a:xfrm>
            <a:off x="4790848" y="1551176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61E16F0-654A-4BCA-1688-7E02795D6107}"/>
              </a:ext>
            </a:extLst>
          </p:cNvPr>
          <p:cNvSpPr txBox="1"/>
          <p:nvPr/>
        </p:nvSpPr>
        <p:spPr>
          <a:xfrm>
            <a:off x="4961072" y="1551176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B-Try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B9DEA24-659C-38A1-C68F-12EA3CE2EEB2}"/>
              </a:ext>
            </a:extLst>
          </p:cNvPr>
          <p:cNvSpPr txBox="1"/>
          <p:nvPr/>
        </p:nvSpPr>
        <p:spPr>
          <a:xfrm>
            <a:off x="5315642" y="1551176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I-Try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26BC5F4-F920-2D49-0AA3-CB98FEBC5B28}"/>
              </a:ext>
            </a:extLst>
          </p:cNvPr>
          <p:cNvSpPr txBox="1"/>
          <p:nvPr/>
        </p:nvSpPr>
        <p:spPr>
          <a:xfrm>
            <a:off x="7704110" y="1551382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9F6ADFA-CD75-6AD1-C46D-F4BAE5190792}"/>
              </a:ext>
            </a:extLst>
          </p:cNvPr>
          <p:cNvSpPr txBox="1"/>
          <p:nvPr/>
        </p:nvSpPr>
        <p:spPr>
          <a:xfrm>
            <a:off x="7874334" y="155138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B-Try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BEBDA43-405B-945C-A7AD-50D1E1722DBE}"/>
              </a:ext>
            </a:extLst>
          </p:cNvPr>
          <p:cNvSpPr txBox="1"/>
          <p:nvPr/>
        </p:nvSpPr>
        <p:spPr>
          <a:xfrm>
            <a:off x="8228904" y="1551382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I-Try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2577D39-A2C4-F0EC-44B8-423711B604B5}"/>
              </a:ext>
            </a:extLst>
          </p:cNvPr>
          <p:cNvSpPr txBox="1"/>
          <p:nvPr/>
        </p:nvSpPr>
        <p:spPr>
          <a:xfrm>
            <a:off x="8757872" y="1530078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6F690CB-AEEA-510D-73A2-2A56765E2AC6}"/>
              </a:ext>
            </a:extLst>
          </p:cNvPr>
          <p:cNvSpPr txBox="1"/>
          <p:nvPr/>
        </p:nvSpPr>
        <p:spPr>
          <a:xfrm>
            <a:off x="8928096" y="1530078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B-Try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CDE5D56-EB35-01F6-A7B9-96AEA262188D}"/>
              </a:ext>
            </a:extLst>
          </p:cNvPr>
          <p:cNvSpPr txBox="1"/>
          <p:nvPr/>
        </p:nvSpPr>
        <p:spPr>
          <a:xfrm>
            <a:off x="9282666" y="1530078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I-Try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E8BF670-708D-178A-33A5-4D9AB4B245EE}"/>
              </a:ext>
            </a:extLst>
          </p:cNvPr>
          <p:cNvSpPr txBox="1"/>
          <p:nvPr/>
        </p:nvSpPr>
        <p:spPr>
          <a:xfrm>
            <a:off x="4961072" y="5979688"/>
            <a:ext cx="305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XState</a:t>
            </a:r>
            <a:r>
              <a:rPr lang="en-US" sz="2800" dirty="0"/>
              <a:t> Figure</a:t>
            </a:r>
          </a:p>
        </p:txBody>
      </p:sp>
    </p:spTree>
    <p:extLst>
      <p:ext uri="{BB962C8B-B14F-4D97-AF65-F5344CB8AC3E}">
        <p14:creationId xmlns:p14="http://schemas.microsoft.com/office/powerpoint/2010/main" val="98240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289A0-1CEE-66E1-B3BC-A0C5206D6AB9}"/>
              </a:ext>
            </a:extLst>
          </p:cNvPr>
          <p:cNvSpPr txBox="1"/>
          <p:nvPr/>
        </p:nvSpPr>
        <p:spPr>
          <a:xfrm>
            <a:off x="187515" y="152687"/>
            <a:ext cx="30519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@Override @</a:t>
            </a:r>
            <a:r>
              <a:rPr lang="en-US" sz="1000" dirty="0" err="1"/>
              <a:t>DefinedBy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Api.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COMPILER_TREE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public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</a:t>
            </a:r>
            <a:r>
              <a:rPr lang="en-US" sz="1100" dirty="0" err="1"/>
              <a:t>visitEscape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EscapeTree</a:t>
            </a:r>
            <a:r>
              <a:rPr lang="en-US" sz="1100" dirty="0"/>
              <a:t> node,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p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try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out.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write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>
                <a:solidFill>
                  <a:srgbClr val="0000FF"/>
                </a:solidFill>
                <a:effectLst/>
              </a:rPr>
              <a:t>"@"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print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node.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getBody</a:t>
            </a:r>
            <a:r>
              <a:rPr lang="en-US" sz="1100" dirty="0">
                <a:solidFill>
                  <a:srgbClr val="009900"/>
                </a:solidFill>
                <a:effectLst/>
              </a:rPr>
              <a:t>())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catch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>
                <a:solidFill>
                  <a:srgbClr val="003399"/>
                </a:solidFill>
                <a:effectLst/>
              </a:rPr>
              <a:t>IOException</a:t>
            </a:r>
            <a:r>
              <a:rPr lang="en-US" sz="1100" dirty="0"/>
              <a:t> 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    throw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00"/>
                </a:solidFill>
                <a:effectLst/>
              </a:rPr>
              <a:t>new</a:t>
            </a:r>
            <a:r>
              <a:rPr lang="en-US" sz="1100" dirty="0"/>
              <a:t> </a:t>
            </a:r>
            <a:r>
              <a:rPr lang="en-US" sz="1100" dirty="0" err="1"/>
              <a:t>UncheckedIOException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/>
              <a:t>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    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return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66"/>
                </a:solidFill>
                <a:effectLst/>
              </a:rPr>
              <a:t>null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endParaRPr lang="en-US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74175D-DA22-AF36-B126-BD52A7F5C8A0}"/>
              </a:ext>
            </a:extLst>
          </p:cNvPr>
          <p:cNvSpPr/>
          <p:nvPr/>
        </p:nvSpPr>
        <p:spPr>
          <a:xfrm>
            <a:off x="2269351" y="2730831"/>
            <a:ext cx="7261924" cy="2455817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16A93-5115-A6CA-7C9B-6AC3462C8ECC}"/>
              </a:ext>
            </a:extLst>
          </p:cNvPr>
          <p:cNvSpPr/>
          <p:nvPr/>
        </p:nvSpPr>
        <p:spPr>
          <a:xfrm>
            <a:off x="2343817" y="4398296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B7699A-88DC-4CCE-354C-E60B5008F310}"/>
              </a:ext>
            </a:extLst>
          </p:cNvPr>
          <p:cNvSpPr/>
          <p:nvPr/>
        </p:nvSpPr>
        <p:spPr>
          <a:xfrm>
            <a:off x="2343817" y="3610277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7464A-860E-9D4C-9D38-D2943CB9A67E}"/>
              </a:ext>
            </a:extLst>
          </p:cNvPr>
          <p:cNvSpPr/>
          <p:nvPr/>
        </p:nvSpPr>
        <p:spPr>
          <a:xfrm>
            <a:off x="2343817" y="2833028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C18A3-2899-37C3-BD4E-421108144C48}"/>
              </a:ext>
            </a:extLst>
          </p:cNvPr>
          <p:cNvSpPr txBox="1"/>
          <p:nvPr/>
        </p:nvSpPr>
        <p:spPr>
          <a:xfrm>
            <a:off x="2331010" y="5547066"/>
            <a:ext cx="7261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212529"/>
                </a:solidFill>
              </a:rPr>
              <a:t>[CLS]    </a:t>
            </a:r>
            <a:r>
              <a:rPr lang="en-US" sz="900" dirty="0">
                <a:solidFill>
                  <a:srgbClr val="212529"/>
                </a:solidFill>
              </a:rPr>
              <a:t>out     .     Write    (         “         @      “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  <a:r>
              <a:rPr lang="en-US" sz="900" dirty="0">
                <a:solidFill>
                  <a:srgbClr val="212529"/>
                </a:solidFill>
              </a:rPr>
              <a:t>  print     (     node     .       get   Body     (         )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 </a:t>
            </a:r>
            <a:r>
              <a:rPr lang="en-US" sz="900" dirty="0">
                <a:solidFill>
                  <a:srgbClr val="212529"/>
                </a:solidFill>
              </a:rPr>
              <a:t>return null      ; 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B8036B-EC13-E12C-A3C5-81CE3307EA10}"/>
              </a:ext>
            </a:extLst>
          </p:cNvPr>
          <p:cNvCxnSpPr/>
          <p:nvPr/>
        </p:nvCxnSpPr>
        <p:spPr>
          <a:xfrm flipV="1">
            <a:off x="253675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E1C223-B863-B04A-ED7D-735B3CFD98B0}"/>
              </a:ext>
            </a:extLst>
          </p:cNvPr>
          <p:cNvCxnSpPr/>
          <p:nvPr/>
        </p:nvCxnSpPr>
        <p:spPr>
          <a:xfrm flipV="1">
            <a:off x="280157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5CC28B-A468-52ED-5AD1-2654612D3A1A}"/>
              </a:ext>
            </a:extLst>
          </p:cNvPr>
          <p:cNvCxnSpPr/>
          <p:nvPr/>
        </p:nvCxnSpPr>
        <p:spPr>
          <a:xfrm flipV="1">
            <a:off x="306640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536140-9922-49FD-3546-755F9629F14A}"/>
              </a:ext>
            </a:extLst>
          </p:cNvPr>
          <p:cNvCxnSpPr/>
          <p:nvPr/>
        </p:nvCxnSpPr>
        <p:spPr>
          <a:xfrm flipV="1">
            <a:off x="333122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AEC7A1-EB16-F55A-7AE3-8BCF3164C98B}"/>
              </a:ext>
            </a:extLst>
          </p:cNvPr>
          <p:cNvCxnSpPr/>
          <p:nvPr/>
        </p:nvCxnSpPr>
        <p:spPr>
          <a:xfrm flipV="1">
            <a:off x="359605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FB3512-125C-9273-5462-A73741C5B9A5}"/>
              </a:ext>
            </a:extLst>
          </p:cNvPr>
          <p:cNvCxnSpPr/>
          <p:nvPr/>
        </p:nvCxnSpPr>
        <p:spPr>
          <a:xfrm flipV="1">
            <a:off x="386087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64126F-9611-24D8-08EF-B5FD719CBF69}"/>
              </a:ext>
            </a:extLst>
          </p:cNvPr>
          <p:cNvCxnSpPr/>
          <p:nvPr/>
        </p:nvCxnSpPr>
        <p:spPr>
          <a:xfrm flipV="1">
            <a:off x="412569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EB825C-563D-64E9-C6D2-C68ABC3E35B1}"/>
              </a:ext>
            </a:extLst>
          </p:cNvPr>
          <p:cNvCxnSpPr/>
          <p:nvPr/>
        </p:nvCxnSpPr>
        <p:spPr>
          <a:xfrm flipV="1">
            <a:off x="677393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C0E05D-AD1A-9864-88CB-8646C008C565}"/>
              </a:ext>
            </a:extLst>
          </p:cNvPr>
          <p:cNvCxnSpPr/>
          <p:nvPr/>
        </p:nvCxnSpPr>
        <p:spPr>
          <a:xfrm flipV="1">
            <a:off x="465534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5705A3-9E53-3953-8C38-F305EA29BCCE}"/>
              </a:ext>
            </a:extLst>
          </p:cNvPr>
          <p:cNvCxnSpPr/>
          <p:nvPr/>
        </p:nvCxnSpPr>
        <p:spPr>
          <a:xfrm flipV="1">
            <a:off x="703876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172310-E0DB-B963-ADA5-5415C64B1B3A}"/>
              </a:ext>
            </a:extLst>
          </p:cNvPr>
          <p:cNvCxnSpPr/>
          <p:nvPr/>
        </p:nvCxnSpPr>
        <p:spPr>
          <a:xfrm flipV="1">
            <a:off x="518499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34BBB0-2AFC-2C7D-9390-2C07D945C994}"/>
              </a:ext>
            </a:extLst>
          </p:cNvPr>
          <p:cNvCxnSpPr/>
          <p:nvPr/>
        </p:nvCxnSpPr>
        <p:spPr>
          <a:xfrm flipV="1">
            <a:off x="544981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A544F1-62B4-4E6F-4837-881E11B59B4F}"/>
              </a:ext>
            </a:extLst>
          </p:cNvPr>
          <p:cNvCxnSpPr/>
          <p:nvPr/>
        </p:nvCxnSpPr>
        <p:spPr>
          <a:xfrm flipV="1">
            <a:off x="571464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AE45E8-B0DA-2E1F-0D14-98C751A1B971}"/>
              </a:ext>
            </a:extLst>
          </p:cNvPr>
          <p:cNvCxnSpPr/>
          <p:nvPr/>
        </p:nvCxnSpPr>
        <p:spPr>
          <a:xfrm flipV="1">
            <a:off x="597946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E62843-DEB9-4227-8E7A-A64A980E3835}"/>
              </a:ext>
            </a:extLst>
          </p:cNvPr>
          <p:cNvCxnSpPr/>
          <p:nvPr/>
        </p:nvCxnSpPr>
        <p:spPr>
          <a:xfrm flipV="1">
            <a:off x="624429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5F218E-2DCB-84F6-3F92-0C24628A2BFB}"/>
              </a:ext>
            </a:extLst>
          </p:cNvPr>
          <p:cNvCxnSpPr/>
          <p:nvPr/>
        </p:nvCxnSpPr>
        <p:spPr>
          <a:xfrm flipV="1">
            <a:off x="650911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E970A3-B356-5195-80B4-6F0A99627485}"/>
              </a:ext>
            </a:extLst>
          </p:cNvPr>
          <p:cNvCxnSpPr/>
          <p:nvPr/>
        </p:nvCxnSpPr>
        <p:spPr>
          <a:xfrm flipV="1">
            <a:off x="439052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9FD0C9-C38F-6CCB-CA8C-100AC493BA61}"/>
              </a:ext>
            </a:extLst>
          </p:cNvPr>
          <p:cNvCxnSpPr/>
          <p:nvPr/>
        </p:nvCxnSpPr>
        <p:spPr>
          <a:xfrm flipV="1">
            <a:off x="783323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91033D-F850-850D-4C0D-3D131FFB2CF0}"/>
              </a:ext>
            </a:extLst>
          </p:cNvPr>
          <p:cNvCxnSpPr/>
          <p:nvPr/>
        </p:nvCxnSpPr>
        <p:spPr>
          <a:xfrm flipV="1">
            <a:off x="730358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EEA257-20C6-71CC-E409-9D9BE853046A}"/>
              </a:ext>
            </a:extLst>
          </p:cNvPr>
          <p:cNvCxnSpPr/>
          <p:nvPr/>
        </p:nvCxnSpPr>
        <p:spPr>
          <a:xfrm flipV="1">
            <a:off x="756841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13D2A7-C794-CCEA-8F6A-A70B03BEFAE9}"/>
              </a:ext>
            </a:extLst>
          </p:cNvPr>
          <p:cNvCxnSpPr/>
          <p:nvPr/>
        </p:nvCxnSpPr>
        <p:spPr>
          <a:xfrm flipV="1">
            <a:off x="809805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603CB6-CB39-AF02-9E3C-684CA50FF957}"/>
              </a:ext>
            </a:extLst>
          </p:cNvPr>
          <p:cNvCxnSpPr/>
          <p:nvPr/>
        </p:nvCxnSpPr>
        <p:spPr>
          <a:xfrm flipV="1">
            <a:off x="836288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FB9DAD-6739-05EA-7F20-49CEDB582B78}"/>
              </a:ext>
            </a:extLst>
          </p:cNvPr>
          <p:cNvCxnSpPr/>
          <p:nvPr/>
        </p:nvCxnSpPr>
        <p:spPr>
          <a:xfrm flipV="1">
            <a:off x="862770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E7DA66-F268-5349-E81C-A24C447F58B9}"/>
              </a:ext>
            </a:extLst>
          </p:cNvPr>
          <p:cNvCxnSpPr/>
          <p:nvPr/>
        </p:nvCxnSpPr>
        <p:spPr>
          <a:xfrm flipV="1">
            <a:off x="889253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259CD5-1B5A-61C8-4DD3-A5FFC05B0F34}"/>
              </a:ext>
            </a:extLst>
          </p:cNvPr>
          <p:cNvCxnSpPr/>
          <p:nvPr/>
        </p:nvCxnSpPr>
        <p:spPr>
          <a:xfrm flipV="1">
            <a:off x="915734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8603FF-4D57-22AA-D449-65277348F502}"/>
              </a:ext>
            </a:extLst>
          </p:cNvPr>
          <p:cNvCxnSpPr/>
          <p:nvPr/>
        </p:nvCxnSpPr>
        <p:spPr>
          <a:xfrm flipV="1">
            <a:off x="492017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6D19521-3A3F-BCD0-C439-81E8B0481080}"/>
              </a:ext>
            </a:extLst>
          </p:cNvPr>
          <p:cNvSpPr/>
          <p:nvPr/>
        </p:nvSpPr>
        <p:spPr>
          <a:xfrm>
            <a:off x="2450874" y="296596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1380A7D-B8C9-E6BC-667C-39CB5D7EDF0E}"/>
              </a:ext>
            </a:extLst>
          </p:cNvPr>
          <p:cNvSpPr/>
          <p:nvPr/>
        </p:nvSpPr>
        <p:spPr>
          <a:xfrm>
            <a:off x="3886445" y="2952749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95DB555-3A5B-2DC8-42EB-D30FDEA7F9C2}"/>
              </a:ext>
            </a:extLst>
          </p:cNvPr>
          <p:cNvSpPr/>
          <p:nvPr/>
        </p:nvSpPr>
        <p:spPr>
          <a:xfrm>
            <a:off x="5322016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BC92076-718C-E261-588E-177BF68965D6}"/>
              </a:ext>
            </a:extLst>
          </p:cNvPr>
          <p:cNvSpPr/>
          <p:nvPr/>
        </p:nvSpPr>
        <p:spPr>
          <a:xfrm>
            <a:off x="6757587" y="297133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1B084AB-EA2D-1FBD-E802-E9ECCB5C4DD1}"/>
              </a:ext>
            </a:extLst>
          </p:cNvPr>
          <p:cNvSpPr/>
          <p:nvPr/>
        </p:nvSpPr>
        <p:spPr>
          <a:xfrm>
            <a:off x="8182039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69E48F-2CEA-2531-18D5-0B93F88F902D}"/>
              </a:ext>
            </a:extLst>
          </p:cNvPr>
          <p:cNvSpPr/>
          <p:nvPr/>
        </p:nvSpPr>
        <p:spPr>
          <a:xfrm>
            <a:off x="2450874" y="370521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F2A5214-F45E-9B98-BE33-0BC37CD5BEBE}"/>
              </a:ext>
            </a:extLst>
          </p:cNvPr>
          <p:cNvSpPr/>
          <p:nvPr/>
        </p:nvSpPr>
        <p:spPr>
          <a:xfrm>
            <a:off x="3886445" y="3691995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23C72E-DD58-FD30-A98C-85A7B0445A55}"/>
              </a:ext>
            </a:extLst>
          </p:cNvPr>
          <p:cNvSpPr/>
          <p:nvPr/>
        </p:nvSpPr>
        <p:spPr>
          <a:xfrm>
            <a:off x="5322016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A3A7923-5BC1-6AA7-D51D-5742E7224BB5}"/>
              </a:ext>
            </a:extLst>
          </p:cNvPr>
          <p:cNvSpPr/>
          <p:nvPr/>
        </p:nvSpPr>
        <p:spPr>
          <a:xfrm>
            <a:off x="6757587" y="371058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29B5BD2-8848-741D-2E04-270A3B381295}"/>
              </a:ext>
            </a:extLst>
          </p:cNvPr>
          <p:cNvSpPr/>
          <p:nvPr/>
        </p:nvSpPr>
        <p:spPr>
          <a:xfrm>
            <a:off x="8182039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47018E5-E583-797D-8AE0-9AB70A429B56}"/>
              </a:ext>
            </a:extLst>
          </p:cNvPr>
          <p:cNvSpPr/>
          <p:nvPr/>
        </p:nvSpPr>
        <p:spPr>
          <a:xfrm>
            <a:off x="2450874" y="444445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EDD73BC-094C-3761-3233-239228BF6508}"/>
              </a:ext>
            </a:extLst>
          </p:cNvPr>
          <p:cNvSpPr/>
          <p:nvPr/>
        </p:nvSpPr>
        <p:spPr>
          <a:xfrm>
            <a:off x="3886445" y="44312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E5A2CB5-1AD9-B8FB-D5D9-18612428262A}"/>
              </a:ext>
            </a:extLst>
          </p:cNvPr>
          <p:cNvSpPr/>
          <p:nvPr/>
        </p:nvSpPr>
        <p:spPr>
          <a:xfrm>
            <a:off x="5322016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FFCD0C6-B038-A70C-E607-F20CDB2406C5}"/>
              </a:ext>
            </a:extLst>
          </p:cNvPr>
          <p:cNvSpPr/>
          <p:nvPr/>
        </p:nvSpPr>
        <p:spPr>
          <a:xfrm>
            <a:off x="6757587" y="444982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8890EDA-7BBB-73FC-593D-3707851B3782}"/>
              </a:ext>
            </a:extLst>
          </p:cNvPr>
          <p:cNvSpPr/>
          <p:nvPr/>
        </p:nvSpPr>
        <p:spPr>
          <a:xfrm>
            <a:off x="8182039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9267166-C5DE-F8E8-948C-DA74FB47F64B}"/>
              </a:ext>
            </a:extLst>
          </p:cNvPr>
          <p:cNvCxnSpPr>
            <a:stCxn id="36" idx="4"/>
            <a:endCxn id="41" idx="0"/>
          </p:cNvCxnSpPr>
          <p:nvPr/>
        </p:nvCxnSpPr>
        <p:spPr>
          <a:xfrm>
            <a:off x="2996428" y="343431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0AF16FB-5F49-65AB-71F0-3D5481C54B64}"/>
              </a:ext>
            </a:extLst>
          </p:cNvPr>
          <p:cNvCxnSpPr>
            <a:cxnSpLocks/>
            <a:stCxn id="36" idx="4"/>
            <a:endCxn id="42" idx="0"/>
          </p:cNvCxnSpPr>
          <p:nvPr/>
        </p:nvCxnSpPr>
        <p:spPr>
          <a:xfrm>
            <a:off x="2996428" y="3434315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84512C5-272B-A2F3-D6B4-62D7C88311CA}"/>
              </a:ext>
            </a:extLst>
          </p:cNvPr>
          <p:cNvCxnSpPr>
            <a:cxnSpLocks/>
            <a:stCxn id="36" idx="4"/>
            <a:endCxn id="43" idx="0"/>
          </p:cNvCxnSpPr>
          <p:nvPr/>
        </p:nvCxnSpPr>
        <p:spPr>
          <a:xfrm>
            <a:off x="2996428" y="3434315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5BB9E1A-8BC2-2201-2DE3-AAC480763924}"/>
              </a:ext>
            </a:extLst>
          </p:cNvPr>
          <p:cNvCxnSpPr>
            <a:cxnSpLocks/>
            <a:stCxn id="36" idx="4"/>
            <a:endCxn id="44" idx="0"/>
          </p:cNvCxnSpPr>
          <p:nvPr/>
        </p:nvCxnSpPr>
        <p:spPr>
          <a:xfrm>
            <a:off x="2996428" y="3434315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05AD45-5B9D-7E32-3DA0-4FB5354AC655}"/>
              </a:ext>
            </a:extLst>
          </p:cNvPr>
          <p:cNvCxnSpPr>
            <a:cxnSpLocks/>
            <a:stCxn id="36" idx="4"/>
            <a:endCxn id="45" idx="0"/>
          </p:cNvCxnSpPr>
          <p:nvPr/>
        </p:nvCxnSpPr>
        <p:spPr>
          <a:xfrm>
            <a:off x="2996428" y="3434315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B2D6F1-1645-3DC2-9343-7E936B62F3D7}"/>
              </a:ext>
            </a:extLst>
          </p:cNvPr>
          <p:cNvCxnSpPr>
            <a:cxnSpLocks/>
            <a:stCxn id="37" idx="4"/>
            <a:endCxn id="41" idx="0"/>
          </p:cNvCxnSpPr>
          <p:nvPr/>
        </p:nvCxnSpPr>
        <p:spPr>
          <a:xfrm flipH="1">
            <a:off x="2996428" y="3421100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3ED6196-C29D-40C0-B685-7F0BCDEEBBA5}"/>
              </a:ext>
            </a:extLst>
          </p:cNvPr>
          <p:cNvCxnSpPr>
            <a:cxnSpLocks/>
            <a:stCxn id="37" idx="4"/>
            <a:endCxn id="42" idx="0"/>
          </p:cNvCxnSpPr>
          <p:nvPr/>
        </p:nvCxnSpPr>
        <p:spPr>
          <a:xfrm>
            <a:off x="4431999" y="3421100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356A3EA-3B51-553A-945C-22D59B7EAD7E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>
            <a:off x="4431999" y="3421100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FFD37BE-A140-5482-467A-DC92D04456C2}"/>
              </a:ext>
            </a:extLst>
          </p:cNvPr>
          <p:cNvCxnSpPr>
            <a:cxnSpLocks/>
            <a:stCxn id="37" idx="4"/>
            <a:endCxn id="44" idx="0"/>
          </p:cNvCxnSpPr>
          <p:nvPr/>
        </p:nvCxnSpPr>
        <p:spPr>
          <a:xfrm>
            <a:off x="4431999" y="3421100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E32BF4C-C2D0-5D87-7E64-66E8889FE0D2}"/>
              </a:ext>
            </a:extLst>
          </p:cNvPr>
          <p:cNvCxnSpPr>
            <a:cxnSpLocks/>
            <a:stCxn id="37" idx="4"/>
            <a:endCxn id="45" idx="0"/>
          </p:cNvCxnSpPr>
          <p:nvPr/>
        </p:nvCxnSpPr>
        <p:spPr>
          <a:xfrm>
            <a:off x="4431999" y="3421100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F67953A-4F11-2B46-1CD7-BD966B24DEF5}"/>
              </a:ext>
            </a:extLst>
          </p:cNvPr>
          <p:cNvCxnSpPr>
            <a:cxnSpLocks/>
            <a:stCxn id="38" idx="4"/>
            <a:endCxn id="42" idx="0"/>
          </p:cNvCxnSpPr>
          <p:nvPr/>
        </p:nvCxnSpPr>
        <p:spPr>
          <a:xfrm flipH="1">
            <a:off x="4431999" y="3457892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7E86964-7ED8-423F-4524-480DAF885DDC}"/>
              </a:ext>
            </a:extLst>
          </p:cNvPr>
          <p:cNvCxnSpPr>
            <a:cxnSpLocks/>
            <a:stCxn id="38" idx="4"/>
            <a:endCxn id="43" idx="0"/>
          </p:cNvCxnSpPr>
          <p:nvPr/>
        </p:nvCxnSpPr>
        <p:spPr>
          <a:xfrm>
            <a:off x="5867570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CA3F8A-EDC1-4322-222E-BAF8C24A655C}"/>
              </a:ext>
            </a:extLst>
          </p:cNvPr>
          <p:cNvCxnSpPr>
            <a:cxnSpLocks/>
            <a:stCxn id="38" idx="4"/>
            <a:endCxn id="44" idx="0"/>
          </p:cNvCxnSpPr>
          <p:nvPr/>
        </p:nvCxnSpPr>
        <p:spPr>
          <a:xfrm>
            <a:off x="5867570" y="3457892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FC48D6-0820-E94F-9BBF-2933D42F4506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flipH="1">
            <a:off x="2996428" y="3439685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7BE1585-EE20-3FFE-FED9-DC7D00F89A3D}"/>
              </a:ext>
            </a:extLst>
          </p:cNvPr>
          <p:cNvCxnSpPr>
            <a:cxnSpLocks/>
            <a:stCxn id="39" idx="4"/>
            <a:endCxn id="42" idx="0"/>
          </p:cNvCxnSpPr>
          <p:nvPr/>
        </p:nvCxnSpPr>
        <p:spPr>
          <a:xfrm flipH="1">
            <a:off x="4431999" y="3439685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21AF72D-C8ED-3B19-DC85-7AADF554361E}"/>
              </a:ext>
            </a:extLst>
          </p:cNvPr>
          <p:cNvCxnSpPr>
            <a:cxnSpLocks/>
            <a:stCxn id="39" idx="4"/>
            <a:endCxn id="43" idx="0"/>
          </p:cNvCxnSpPr>
          <p:nvPr/>
        </p:nvCxnSpPr>
        <p:spPr>
          <a:xfrm flipH="1">
            <a:off x="5867570" y="3439685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FD16033-2717-3F09-CFEA-7EF2C731B45B}"/>
              </a:ext>
            </a:extLst>
          </p:cNvPr>
          <p:cNvCxnSpPr>
            <a:cxnSpLocks/>
            <a:stCxn id="39" idx="4"/>
            <a:endCxn id="44" idx="0"/>
          </p:cNvCxnSpPr>
          <p:nvPr/>
        </p:nvCxnSpPr>
        <p:spPr>
          <a:xfrm>
            <a:off x="7303141" y="343968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1A16923-75F7-177D-DD6C-6906F4888C65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7303141" y="3439685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220748F-9996-32F3-0127-E9FC1F536198}"/>
              </a:ext>
            </a:extLst>
          </p:cNvPr>
          <p:cNvCxnSpPr>
            <a:cxnSpLocks/>
            <a:stCxn id="40" idx="4"/>
            <a:endCxn id="41" idx="0"/>
          </p:cNvCxnSpPr>
          <p:nvPr/>
        </p:nvCxnSpPr>
        <p:spPr>
          <a:xfrm flipH="1">
            <a:off x="2996428" y="3457892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BC02695-AD51-A732-364E-08A90A819ED2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 flipH="1">
            <a:off x="4431999" y="3457892"/>
            <a:ext cx="4295594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1894252-999F-2226-5188-626EB4D8DCF6}"/>
              </a:ext>
            </a:extLst>
          </p:cNvPr>
          <p:cNvCxnSpPr>
            <a:cxnSpLocks/>
            <a:stCxn id="40" idx="4"/>
            <a:endCxn id="43" idx="0"/>
          </p:cNvCxnSpPr>
          <p:nvPr/>
        </p:nvCxnSpPr>
        <p:spPr>
          <a:xfrm flipH="1">
            <a:off x="5867570" y="3457892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23FD94-03F7-AEF7-BFDF-427CFA05CAD8}"/>
              </a:ext>
            </a:extLst>
          </p:cNvPr>
          <p:cNvCxnSpPr>
            <a:cxnSpLocks/>
            <a:stCxn id="40" idx="4"/>
            <a:endCxn id="44" idx="0"/>
          </p:cNvCxnSpPr>
          <p:nvPr/>
        </p:nvCxnSpPr>
        <p:spPr>
          <a:xfrm flipH="1">
            <a:off x="7303141" y="3457892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5AA8407-E9B2-B590-F678-F61576F7B85C}"/>
              </a:ext>
            </a:extLst>
          </p:cNvPr>
          <p:cNvCxnSpPr>
            <a:cxnSpLocks/>
            <a:stCxn id="40" idx="4"/>
            <a:endCxn id="45" idx="0"/>
          </p:cNvCxnSpPr>
          <p:nvPr/>
        </p:nvCxnSpPr>
        <p:spPr>
          <a:xfrm>
            <a:off x="8727593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657D5D1-897C-33ED-65B0-DF33AE857183}"/>
              </a:ext>
            </a:extLst>
          </p:cNvPr>
          <p:cNvCxnSpPr/>
          <p:nvPr/>
        </p:nvCxnSpPr>
        <p:spPr>
          <a:xfrm>
            <a:off x="2985808" y="41736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A42FF93-EFD7-6D71-584C-6E364EEB2415}"/>
              </a:ext>
            </a:extLst>
          </p:cNvPr>
          <p:cNvCxnSpPr>
            <a:cxnSpLocks/>
            <a:stCxn id="41" idx="4"/>
            <a:endCxn id="47" idx="0"/>
          </p:cNvCxnSpPr>
          <p:nvPr/>
        </p:nvCxnSpPr>
        <p:spPr>
          <a:xfrm>
            <a:off x="2996428" y="4173561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85B121A-BACC-6220-A902-35437C4F7CCE}"/>
              </a:ext>
            </a:extLst>
          </p:cNvPr>
          <p:cNvCxnSpPr>
            <a:cxnSpLocks/>
            <a:stCxn id="41" idx="4"/>
            <a:endCxn id="48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0CD67BF-52FB-C4DB-75AF-EF4F3904749B}"/>
              </a:ext>
            </a:extLst>
          </p:cNvPr>
          <p:cNvCxnSpPr>
            <a:cxnSpLocks/>
            <a:stCxn id="41" idx="4"/>
            <a:endCxn id="48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7E5E5C5-03C9-0799-7A58-0A29C4DDBBAF}"/>
              </a:ext>
            </a:extLst>
          </p:cNvPr>
          <p:cNvCxnSpPr>
            <a:cxnSpLocks/>
            <a:stCxn id="41" idx="4"/>
            <a:endCxn id="49" idx="0"/>
          </p:cNvCxnSpPr>
          <p:nvPr/>
        </p:nvCxnSpPr>
        <p:spPr>
          <a:xfrm>
            <a:off x="2996428" y="4173561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B37FC65-E27A-8095-8515-535FF4D18F4F}"/>
              </a:ext>
            </a:extLst>
          </p:cNvPr>
          <p:cNvCxnSpPr>
            <a:cxnSpLocks/>
            <a:stCxn id="41" idx="4"/>
            <a:endCxn id="50" idx="0"/>
          </p:cNvCxnSpPr>
          <p:nvPr/>
        </p:nvCxnSpPr>
        <p:spPr>
          <a:xfrm>
            <a:off x="2996428" y="4173561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B6BCD83-9159-E006-A00B-031475B93E52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>
          <a:xfrm flipH="1">
            <a:off x="2996428" y="4160346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00E311E-7591-846E-2440-06B89DB57E21}"/>
              </a:ext>
            </a:extLst>
          </p:cNvPr>
          <p:cNvCxnSpPr>
            <a:cxnSpLocks/>
            <a:stCxn id="42" idx="4"/>
            <a:endCxn id="47" idx="0"/>
          </p:cNvCxnSpPr>
          <p:nvPr/>
        </p:nvCxnSpPr>
        <p:spPr>
          <a:xfrm>
            <a:off x="4431999" y="4160346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EC5B5F7-B847-2220-4568-F13B7781734E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431999" y="4160346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A9E1AB-4882-A36B-AA98-C0E8177926F2}"/>
              </a:ext>
            </a:extLst>
          </p:cNvPr>
          <p:cNvCxnSpPr>
            <a:cxnSpLocks/>
            <a:stCxn id="42" idx="4"/>
            <a:endCxn id="49" idx="0"/>
          </p:cNvCxnSpPr>
          <p:nvPr/>
        </p:nvCxnSpPr>
        <p:spPr>
          <a:xfrm>
            <a:off x="4431999" y="4160346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A6B0872-073F-CDAC-B319-6D07BE2C77AE}"/>
              </a:ext>
            </a:extLst>
          </p:cNvPr>
          <p:cNvCxnSpPr>
            <a:cxnSpLocks/>
            <a:stCxn id="42" idx="4"/>
            <a:endCxn id="50" idx="0"/>
          </p:cNvCxnSpPr>
          <p:nvPr/>
        </p:nvCxnSpPr>
        <p:spPr>
          <a:xfrm>
            <a:off x="4431999" y="4160346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D78B75E-A02C-B91E-AC69-87AA512DC464}"/>
              </a:ext>
            </a:extLst>
          </p:cNvPr>
          <p:cNvCxnSpPr>
            <a:cxnSpLocks/>
            <a:stCxn id="43" idx="4"/>
            <a:endCxn id="46" idx="0"/>
          </p:cNvCxnSpPr>
          <p:nvPr/>
        </p:nvCxnSpPr>
        <p:spPr>
          <a:xfrm flipH="1">
            <a:off x="2996428" y="4197138"/>
            <a:ext cx="2871142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9C50B94-C1A1-59BF-BE98-35BB4B444BC0}"/>
              </a:ext>
            </a:extLst>
          </p:cNvPr>
          <p:cNvCxnSpPr>
            <a:cxnSpLocks/>
            <a:stCxn id="43" idx="4"/>
            <a:endCxn id="47" idx="0"/>
          </p:cNvCxnSpPr>
          <p:nvPr/>
        </p:nvCxnSpPr>
        <p:spPr>
          <a:xfrm flipH="1">
            <a:off x="4431999" y="4197138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7B887A-34A9-74EE-24B6-8802E7205565}"/>
              </a:ext>
            </a:extLst>
          </p:cNvPr>
          <p:cNvCxnSpPr>
            <a:cxnSpLocks/>
            <a:stCxn id="43" idx="4"/>
            <a:endCxn id="48" idx="0"/>
          </p:cNvCxnSpPr>
          <p:nvPr/>
        </p:nvCxnSpPr>
        <p:spPr>
          <a:xfrm>
            <a:off x="5867570" y="41971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7B5EFFD-AC9E-A147-D6F6-110675E18FE3}"/>
              </a:ext>
            </a:extLst>
          </p:cNvPr>
          <p:cNvCxnSpPr>
            <a:cxnSpLocks/>
            <a:stCxn id="43" idx="4"/>
            <a:endCxn id="49" idx="0"/>
          </p:cNvCxnSpPr>
          <p:nvPr/>
        </p:nvCxnSpPr>
        <p:spPr>
          <a:xfrm>
            <a:off x="5867570" y="4197138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9B97FC2-A04C-2EF7-DE18-699FF88F1B7A}"/>
              </a:ext>
            </a:extLst>
          </p:cNvPr>
          <p:cNvCxnSpPr>
            <a:cxnSpLocks/>
            <a:stCxn id="43" idx="4"/>
            <a:endCxn id="50" idx="0"/>
          </p:cNvCxnSpPr>
          <p:nvPr/>
        </p:nvCxnSpPr>
        <p:spPr>
          <a:xfrm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5A37C87-C1BB-6094-4F97-E2649F934A54}"/>
              </a:ext>
            </a:extLst>
          </p:cNvPr>
          <p:cNvCxnSpPr>
            <a:cxnSpLocks/>
            <a:stCxn id="44" idx="4"/>
            <a:endCxn id="46" idx="0"/>
          </p:cNvCxnSpPr>
          <p:nvPr/>
        </p:nvCxnSpPr>
        <p:spPr>
          <a:xfrm flipH="1">
            <a:off x="2996428" y="4178931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894CF9D-F34C-553E-2E96-58AF5FBB7127}"/>
              </a:ext>
            </a:extLst>
          </p:cNvPr>
          <p:cNvCxnSpPr>
            <a:cxnSpLocks/>
            <a:stCxn id="44" idx="4"/>
            <a:endCxn id="47" idx="0"/>
          </p:cNvCxnSpPr>
          <p:nvPr/>
        </p:nvCxnSpPr>
        <p:spPr>
          <a:xfrm flipH="1">
            <a:off x="4431999" y="4178931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F0D01FD-AD7E-07CF-8C5A-85B1A0C50B97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flipH="1">
            <a:off x="5867570" y="4178931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5F3A14F-4DCC-C45B-7646-A11199EFDEBD}"/>
              </a:ext>
            </a:extLst>
          </p:cNvPr>
          <p:cNvCxnSpPr>
            <a:cxnSpLocks/>
            <a:stCxn id="44" idx="4"/>
            <a:endCxn id="49" idx="0"/>
          </p:cNvCxnSpPr>
          <p:nvPr/>
        </p:nvCxnSpPr>
        <p:spPr>
          <a:xfrm>
            <a:off x="7303141" y="4178931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FA77786-3D1E-E24E-0649-0F55746612DF}"/>
              </a:ext>
            </a:extLst>
          </p:cNvPr>
          <p:cNvCxnSpPr>
            <a:cxnSpLocks/>
            <a:stCxn id="44" idx="4"/>
            <a:endCxn id="50" idx="0"/>
          </p:cNvCxnSpPr>
          <p:nvPr/>
        </p:nvCxnSpPr>
        <p:spPr>
          <a:xfrm>
            <a:off x="7303141" y="4178931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51B2F8E-315A-209A-5E5A-0CF04DB73FF1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flipH="1">
            <a:off x="2996428" y="4197138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A13E45F-C37B-F371-672B-39FA07C04475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4431999" y="4197138"/>
            <a:ext cx="4306713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4C542BB-CBA8-A297-CD1C-05CE700F343E}"/>
              </a:ext>
            </a:extLst>
          </p:cNvPr>
          <p:cNvCxnSpPr>
            <a:cxnSpLocks/>
            <a:stCxn id="45" idx="4"/>
            <a:endCxn id="48" idx="0"/>
          </p:cNvCxnSpPr>
          <p:nvPr/>
        </p:nvCxnSpPr>
        <p:spPr>
          <a:xfrm flipH="1"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1E23FD8-32DE-A41F-6E3B-C1E270D6804F}"/>
              </a:ext>
            </a:extLst>
          </p:cNvPr>
          <p:cNvCxnSpPr>
            <a:cxnSpLocks/>
            <a:stCxn id="45" idx="4"/>
            <a:endCxn id="49" idx="0"/>
          </p:cNvCxnSpPr>
          <p:nvPr/>
        </p:nvCxnSpPr>
        <p:spPr>
          <a:xfrm flipH="1">
            <a:off x="7303141" y="4197138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E1E5EA9-4B9F-80AE-1EA1-82E70DDC7CF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727593" y="4195074"/>
            <a:ext cx="0" cy="27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A108A83B-0C5D-F25C-3940-3FF0041BCBA4}"/>
              </a:ext>
            </a:extLst>
          </p:cNvPr>
          <p:cNvSpPr/>
          <p:nvPr/>
        </p:nvSpPr>
        <p:spPr>
          <a:xfrm>
            <a:off x="3380935" y="3519733"/>
            <a:ext cx="4706755" cy="9045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CodeBERT</a:t>
            </a:r>
            <a:endParaRPr lang="en-US" sz="2800" dirty="0"/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70F50FF5-E6F9-D60A-52DB-395663BF62D0}"/>
              </a:ext>
            </a:extLst>
          </p:cNvPr>
          <p:cNvSpPr/>
          <p:nvPr/>
        </p:nvSpPr>
        <p:spPr>
          <a:xfrm>
            <a:off x="6122437" y="1871256"/>
            <a:ext cx="1042562" cy="164278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FFNN + </a:t>
            </a:r>
            <a:r>
              <a:rPr lang="en-US" sz="1000" dirty="0" err="1"/>
              <a:t>Softmax</a:t>
            </a:r>
            <a:endParaRPr lang="en-US" sz="1000" dirty="0"/>
          </a:p>
        </p:txBody>
      </p:sp>
      <p:sp>
        <p:nvSpPr>
          <p:cNvPr id="150" name="Hexagon 149">
            <a:extLst>
              <a:ext uri="{FF2B5EF4-FFF2-40B4-BE49-F238E27FC236}">
                <a16:creationId xmlns:a16="http://schemas.microsoft.com/office/drawing/2014/main" id="{B4CDE1C3-BEE7-4C60-7086-8BBA6C760B27}"/>
              </a:ext>
            </a:extLst>
          </p:cNvPr>
          <p:cNvSpPr/>
          <p:nvPr/>
        </p:nvSpPr>
        <p:spPr>
          <a:xfrm>
            <a:off x="7812944" y="2761988"/>
            <a:ext cx="596525" cy="240768"/>
          </a:xfrm>
          <a:prstGeom prst="hexag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I-Try</a:t>
            </a:r>
          </a:p>
        </p:txBody>
      </p:sp>
      <p:sp>
        <p:nvSpPr>
          <p:cNvPr id="151" name="Hexagon 150">
            <a:extLst>
              <a:ext uri="{FF2B5EF4-FFF2-40B4-BE49-F238E27FC236}">
                <a16:creationId xmlns:a16="http://schemas.microsoft.com/office/drawing/2014/main" id="{C78DF07B-20A0-E0DE-EE66-112EA04CC752}"/>
              </a:ext>
            </a:extLst>
          </p:cNvPr>
          <p:cNvSpPr/>
          <p:nvPr/>
        </p:nvSpPr>
        <p:spPr>
          <a:xfrm>
            <a:off x="8858111" y="2762614"/>
            <a:ext cx="596525" cy="240768"/>
          </a:xfrm>
          <a:prstGeom prst="hexag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9" name="Hexagon 148">
            <a:extLst>
              <a:ext uri="{FF2B5EF4-FFF2-40B4-BE49-F238E27FC236}">
                <a16:creationId xmlns:a16="http://schemas.microsoft.com/office/drawing/2014/main" id="{D759744A-8E28-B05F-CE4E-F17D81B1A657}"/>
              </a:ext>
            </a:extLst>
          </p:cNvPr>
          <p:cNvSpPr/>
          <p:nvPr/>
        </p:nvSpPr>
        <p:spPr>
          <a:xfrm>
            <a:off x="4890836" y="2758825"/>
            <a:ext cx="596525" cy="240768"/>
          </a:xfrm>
          <a:prstGeom prst="hexag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B-Try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D62163E-AB72-DD98-6230-C4ED8E05FC23}"/>
              </a:ext>
            </a:extLst>
          </p:cNvPr>
          <p:cNvCxnSpPr>
            <a:cxnSpLocks/>
          </p:cNvCxnSpPr>
          <p:nvPr/>
        </p:nvCxnSpPr>
        <p:spPr>
          <a:xfrm flipV="1">
            <a:off x="5184995" y="2365071"/>
            <a:ext cx="0" cy="36576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5D3FE53-B45D-62F7-01C9-EB1F638AFA3C}"/>
              </a:ext>
            </a:extLst>
          </p:cNvPr>
          <p:cNvCxnSpPr/>
          <p:nvPr/>
        </p:nvCxnSpPr>
        <p:spPr>
          <a:xfrm flipV="1">
            <a:off x="8098059" y="2365071"/>
            <a:ext cx="0" cy="36576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677E46F-0595-8B5C-E94C-019E75D975FA}"/>
              </a:ext>
            </a:extLst>
          </p:cNvPr>
          <p:cNvCxnSpPr>
            <a:cxnSpLocks/>
          </p:cNvCxnSpPr>
          <p:nvPr/>
        </p:nvCxnSpPr>
        <p:spPr>
          <a:xfrm>
            <a:off x="5184995" y="2367739"/>
            <a:ext cx="1334489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E8DBF0E-A825-803C-B9CA-9ED6DA0CD5B9}"/>
              </a:ext>
            </a:extLst>
          </p:cNvPr>
          <p:cNvCxnSpPr>
            <a:cxnSpLocks/>
          </p:cNvCxnSpPr>
          <p:nvPr/>
        </p:nvCxnSpPr>
        <p:spPr>
          <a:xfrm flipH="1">
            <a:off x="6767956" y="2367739"/>
            <a:ext cx="1330103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Or 161">
            <a:extLst>
              <a:ext uri="{FF2B5EF4-FFF2-40B4-BE49-F238E27FC236}">
                <a16:creationId xmlns:a16="http://schemas.microsoft.com/office/drawing/2014/main" id="{C35E0C8A-F8AA-38CA-9009-1A64C4695B55}"/>
              </a:ext>
            </a:extLst>
          </p:cNvPr>
          <p:cNvSpPr/>
          <p:nvPr/>
        </p:nvSpPr>
        <p:spPr>
          <a:xfrm>
            <a:off x="6519484" y="2258194"/>
            <a:ext cx="248469" cy="228790"/>
          </a:xfrm>
          <a:prstGeom prst="flowChar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1C5534C-B6F0-18D7-D292-E7C814D8AF15}"/>
              </a:ext>
            </a:extLst>
          </p:cNvPr>
          <p:cNvSpPr/>
          <p:nvPr/>
        </p:nvSpPr>
        <p:spPr>
          <a:xfrm>
            <a:off x="5790446" y="1472092"/>
            <a:ext cx="343492" cy="1642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0.5</a:t>
            </a:r>
            <a:endParaRPr lang="en-US" sz="800" dirty="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3FD0698-353E-BCC2-7840-979B3D9CE8DD}"/>
              </a:ext>
            </a:extLst>
          </p:cNvPr>
          <p:cNvCxnSpPr>
            <a:cxnSpLocks/>
            <a:stCxn id="162" idx="0"/>
          </p:cNvCxnSpPr>
          <p:nvPr/>
        </p:nvCxnSpPr>
        <p:spPr>
          <a:xfrm flipV="1">
            <a:off x="6643719" y="2042139"/>
            <a:ext cx="0" cy="21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34AD9E83-FB40-2C14-A9D8-467DF112F8B5}"/>
              </a:ext>
            </a:extLst>
          </p:cNvPr>
          <p:cNvCxnSpPr>
            <a:cxnSpLocks/>
          </p:cNvCxnSpPr>
          <p:nvPr/>
        </p:nvCxnSpPr>
        <p:spPr>
          <a:xfrm flipV="1">
            <a:off x="6655860" y="1655201"/>
            <a:ext cx="0" cy="21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D4E9557A-FAB5-04A2-45D3-AC51095A5D10}"/>
              </a:ext>
            </a:extLst>
          </p:cNvPr>
          <p:cNvSpPr/>
          <p:nvPr/>
        </p:nvSpPr>
        <p:spPr>
          <a:xfrm>
            <a:off x="6132939" y="1472092"/>
            <a:ext cx="343492" cy="1642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88A6C87-B005-B557-2A63-F1183DB10C29}"/>
              </a:ext>
            </a:extLst>
          </p:cNvPr>
          <p:cNvSpPr/>
          <p:nvPr/>
        </p:nvSpPr>
        <p:spPr>
          <a:xfrm>
            <a:off x="6477661" y="1472092"/>
            <a:ext cx="343492" cy="1642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0.1</a:t>
            </a:r>
            <a:endParaRPr lang="en-US" sz="800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4571CCA-20A2-76A1-C61A-546457D720CE}"/>
              </a:ext>
            </a:extLst>
          </p:cNvPr>
          <p:cNvSpPr/>
          <p:nvPr/>
        </p:nvSpPr>
        <p:spPr>
          <a:xfrm>
            <a:off x="6818841" y="1472092"/>
            <a:ext cx="343492" cy="1642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72A2666-35EB-B53C-5164-CD0E53BD3626}"/>
              </a:ext>
            </a:extLst>
          </p:cNvPr>
          <p:cNvSpPr/>
          <p:nvPr/>
        </p:nvSpPr>
        <p:spPr>
          <a:xfrm>
            <a:off x="7162333" y="1472092"/>
            <a:ext cx="343492" cy="1642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0.3</a:t>
            </a:r>
            <a:endParaRPr lang="en-US" sz="8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3D92958-881E-322C-6551-60CB41FA5BE1}"/>
              </a:ext>
            </a:extLst>
          </p:cNvPr>
          <p:cNvSpPr txBox="1"/>
          <p:nvPr/>
        </p:nvSpPr>
        <p:spPr>
          <a:xfrm>
            <a:off x="6822243" y="131181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D168300-4C91-DD2A-E468-086C8BB92020}"/>
              </a:ext>
            </a:extLst>
          </p:cNvPr>
          <p:cNvSpPr txBox="1"/>
          <p:nvPr/>
        </p:nvSpPr>
        <p:spPr>
          <a:xfrm>
            <a:off x="5602239" y="1049371"/>
            <a:ext cx="6960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IOException</a:t>
            </a:r>
            <a:endParaRPr lang="en-US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8AAC700-F50A-04B9-E7E6-4DA3BAFBA09D}"/>
              </a:ext>
            </a:extLst>
          </p:cNvPr>
          <p:cNvCxnSpPr>
            <a:cxnSpLocks/>
            <a:endCxn id="197" idx="2"/>
          </p:cNvCxnSpPr>
          <p:nvPr/>
        </p:nvCxnSpPr>
        <p:spPr>
          <a:xfrm flipH="1" flipV="1">
            <a:off x="5950251" y="1264815"/>
            <a:ext cx="4044" cy="20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C5946EBD-B676-F478-F49F-FB83B4E8445C}"/>
              </a:ext>
            </a:extLst>
          </p:cNvPr>
          <p:cNvSpPr txBox="1"/>
          <p:nvPr/>
        </p:nvSpPr>
        <p:spPr>
          <a:xfrm>
            <a:off x="4713044" y="1280629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/>
              <a:t>distribution</a:t>
            </a:r>
            <a:r>
              <a:rPr lang="zh-CN" altLang="en-US" sz="1000" dirty="0"/>
              <a:t> </a:t>
            </a:r>
            <a:r>
              <a:rPr lang="en-US" altLang="zh-CN" sz="1000" dirty="0"/>
              <a:t>over</a:t>
            </a:r>
            <a:r>
              <a:rPr lang="zh-CN" altLang="en-US" sz="1000" dirty="0"/>
              <a:t> </a:t>
            </a:r>
            <a:endParaRPr lang="en-US" altLang="zh-CN" sz="1000" dirty="0"/>
          </a:p>
          <a:p>
            <a:pPr algn="ctr"/>
            <a:r>
              <a:rPr lang="en-US" altLang="zh-CN" sz="1000" dirty="0"/>
              <a:t>exception</a:t>
            </a:r>
            <a:r>
              <a:rPr lang="zh-CN" altLang="en-US" sz="1000" dirty="0"/>
              <a:t> </a:t>
            </a:r>
            <a:r>
              <a:rPr lang="en-US" altLang="zh-CN" sz="1000" dirty="0"/>
              <a:t>types</a:t>
            </a:r>
            <a:endParaRPr lang="en-US" sz="10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D3F970ED-2A56-44A2-1109-42C53A5AD83B}"/>
              </a:ext>
            </a:extLst>
          </p:cNvPr>
          <p:cNvSpPr txBox="1"/>
          <p:nvPr/>
        </p:nvSpPr>
        <p:spPr>
          <a:xfrm>
            <a:off x="4958012" y="5876706"/>
            <a:ext cx="305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r>
              <a:rPr lang="en-US" altLang="zh-CN" sz="2800" dirty="0" err="1"/>
              <a:t>Type</a:t>
            </a:r>
            <a:r>
              <a:rPr lang="en-US" sz="2800" dirty="0"/>
              <a:t> Figure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CBB256-2171-2228-7579-9ED817C4CEC6}"/>
              </a:ext>
            </a:extLst>
          </p:cNvPr>
          <p:cNvSpPr txBox="1"/>
          <p:nvPr/>
        </p:nvSpPr>
        <p:spPr>
          <a:xfrm>
            <a:off x="2455852" y="2097942"/>
            <a:ext cx="1334489" cy="553998"/>
          </a:xfrm>
          <a:prstGeom prst="wedgeRectCallout">
            <a:avLst/>
          </a:prstGeom>
          <a:solidFill>
            <a:srgbClr val="A8A8A8"/>
          </a:solidFill>
          <a:ln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34489"/>
                      <a:gd name="connsiteY0" fmla="*/ 0 h 553998"/>
                      <a:gd name="connsiteX1" fmla="*/ 222415 w 1334489"/>
                      <a:gd name="connsiteY1" fmla="*/ 0 h 553998"/>
                      <a:gd name="connsiteX2" fmla="*/ 222415 w 1334489"/>
                      <a:gd name="connsiteY2" fmla="*/ 0 h 553998"/>
                      <a:gd name="connsiteX3" fmla="*/ 556037 w 1334489"/>
                      <a:gd name="connsiteY3" fmla="*/ 0 h 553998"/>
                      <a:gd name="connsiteX4" fmla="*/ 960832 w 1334489"/>
                      <a:gd name="connsiteY4" fmla="*/ 0 h 553998"/>
                      <a:gd name="connsiteX5" fmla="*/ 1334489 w 1334489"/>
                      <a:gd name="connsiteY5" fmla="*/ 0 h 553998"/>
                      <a:gd name="connsiteX6" fmla="*/ 1334489 w 1334489"/>
                      <a:gd name="connsiteY6" fmla="*/ 323166 h 553998"/>
                      <a:gd name="connsiteX7" fmla="*/ 1334489 w 1334489"/>
                      <a:gd name="connsiteY7" fmla="*/ 323166 h 553998"/>
                      <a:gd name="connsiteX8" fmla="*/ 1334489 w 1334489"/>
                      <a:gd name="connsiteY8" fmla="*/ 461665 h 553998"/>
                      <a:gd name="connsiteX9" fmla="*/ 1334489 w 1334489"/>
                      <a:gd name="connsiteY9" fmla="*/ 553998 h 553998"/>
                      <a:gd name="connsiteX10" fmla="*/ 945263 w 1334489"/>
                      <a:gd name="connsiteY10" fmla="*/ 553998 h 553998"/>
                      <a:gd name="connsiteX11" fmla="*/ 556037 w 1334489"/>
                      <a:gd name="connsiteY11" fmla="*/ 553998 h 553998"/>
                      <a:gd name="connsiteX12" fmla="*/ 389230 w 1334489"/>
                      <a:gd name="connsiteY12" fmla="*/ 623248 h 553998"/>
                      <a:gd name="connsiteX13" fmla="*/ 222415 w 1334489"/>
                      <a:gd name="connsiteY13" fmla="*/ 553998 h 553998"/>
                      <a:gd name="connsiteX14" fmla="*/ 0 w 1334489"/>
                      <a:gd name="connsiteY14" fmla="*/ 553998 h 553998"/>
                      <a:gd name="connsiteX15" fmla="*/ 0 w 1334489"/>
                      <a:gd name="connsiteY15" fmla="*/ 461665 h 553998"/>
                      <a:gd name="connsiteX16" fmla="*/ 0 w 1334489"/>
                      <a:gd name="connsiteY16" fmla="*/ 323166 h 553998"/>
                      <a:gd name="connsiteX17" fmla="*/ 0 w 1334489"/>
                      <a:gd name="connsiteY17" fmla="*/ 323166 h 553998"/>
                      <a:gd name="connsiteX18" fmla="*/ 0 w 1334489"/>
                      <a:gd name="connsiteY18" fmla="*/ 0 h 553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334489" h="553998" extrusionOk="0">
                        <a:moveTo>
                          <a:pt x="0" y="0"/>
                        </a:moveTo>
                        <a:cubicBezTo>
                          <a:pt x="93004" y="-12631"/>
                          <a:pt x="163668" y="2001"/>
                          <a:pt x="222415" y="0"/>
                        </a:cubicBezTo>
                        <a:lnTo>
                          <a:pt x="222415" y="0"/>
                        </a:lnTo>
                        <a:cubicBezTo>
                          <a:pt x="351234" y="-9434"/>
                          <a:pt x="469498" y="30974"/>
                          <a:pt x="556037" y="0"/>
                        </a:cubicBezTo>
                        <a:cubicBezTo>
                          <a:pt x="656433" y="-11521"/>
                          <a:pt x="761572" y="35048"/>
                          <a:pt x="960832" y="0"/>
                        </a:cubicBezTo>
                        <a:cubicBezTo>
                          <a:pt x="1160093" y="-35048"/>
                          <a:pt x="1253471" y="41796"/>
                          <a:pt x="1334489" y="0"/>
                        </a:cubicBezTo>
                        <a:cubicBezTo>
                          <a:pt x="1359534" y="93467"/>
                          <a:pt x="1308148" y="186430"/>
                          <a:pt x="1334489" y="323166"/>
                        </a:cubicBezTo>
                        <a:lnTo>
                          <a:pt x="1334489" y="323166"/>
                        </a:lnTo>
                        <a:cubicBezTo>
                          <a:pt x="1334649" y="386985"/>
                          <a:pt x="1318926" y="396771"/>
                          <a:pt x="1334489" y="461665"/>
                        </a:cubicBezTo>
                        <a:cubicBezTo>
                          <a:pt x="1340940" y="505007"/>
                          <a:pt x="1330798" y="523243"/>
                          <a:pt x="1334489" y="553998"/>
                        </a:cubicBezTo>
                        <a:cubicBezTo>
                          <a:pt x="1250183" y="565748"/>
                          <a:pt x="1061390" y="534568"/>
                          <a:pt x="945263" y="553998"/>
                        </a:cubicBezTo>
                        <a:cubicBezTo>
                          <a:pt x="829136" y="573428"/>
                          <a:pt x="705371" y="538193"/>
                          <a:pt x="556037" y="553998"/>
                        </a:cubicBezTo>
                        <a:cubicBezTo>
                          <a:pt x="503506" y="575896"/>
                          <a:pt x="460142" y="582171"/>
                          <a:pt x="389230" y="623248"/>
                        </a:cubicBezTo>
                        <a:cubicBezTo>
                          <a:pt x="307248" y="610925"/>
                          <a:pt x="257033" y="567633"/>
                          <a:pt x="222415" y="553998"/>
                        </a:cubicBezTo>
                        <a:cubicBezTo>
                          <a:pt x="177885" y="555227"/>
                          <a:pt x="53983" y="527823"/>
                          <a:pt x="0" y="553998"/>
                        </a:cubicBezTo>
                        <a:cubicBezTo>
                          <a:pt x="-9184" y="511161"/>
                          <a:pt x="7421" y="484730"/>
                          <a:pt x="0" y="461665"/>
                        </a:cubicBezTo>
                        <a:cubicBezTo>
                          <a:pt x="-4861" y="403268"/>
                          <a:pt x="2088" y="365844"/>
                          <a:pt x="0" y="323166"/>
                        </a:cubicBezTo>
                        <a:lnTo>
                          <a:pt x="0" y="323166"/>
                        </a:lnTo>
                        <a:cubicBezTo>
                          <a:pt x="-28918" y="234945"/>
                          <a:pt x="29638" y="11275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During prediction, the predicted label comes from </a:t>
            </a:r>
            <a:r>
              <a:rPr lang="en-US" sz="1000" dirty="0" err="1">
                <a:solidFill>
                  <a:schemeClr val="tx1"/>
                </a:solidFill>
              </a:rPr>
              <a:t>XState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4393C03-0218-1974-B8A9-C5DDF446B8C9}"/>
              </a:ext>
            </a:extLst>
          </p:cNvPr>
          <p:cNvSpPr txBox="1"/>
          <p:nvPr/>
        </p:nvSpPr>
        <p:spPr>
          <a:xfrm>
            <a:off x="6135789" y="13109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251B89B-9C80-2537-2408-421105D3C377}"/>
              </a:ext>
            </a:extLst>
          </p:cNvPr>
          <p:cNvSpPr txBox="1"/>
          <p:nvPr/>
        </p:nvSpPr>
        <p:spPr>
          <a:xfrm>
            <a:off x="6441579" y="2450095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304093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3B79-5683-E7C9-480A-84281515B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146" y="2766218"/>
            <a:ext cx="2467708" cy="1325563"/>
          </a:xfrm>
        </p:spPr>
        <p:txBody>
          <a:bodyPr/>
          <a:lstStyle/>
          <a:p>
            <a:r>
              <a:rPr lang="en-US" dirty="0"/>
              <a:t>Obsolete</a:t>
            </a:r>
          </a:p>
        </p:txBody>
      </p:sp>
    </p:spTree>
    <p:extLst>
      <p:ext uri="{BB962C8B-B14F-4D97-AF65-F5344CB8AC3E}">
        <p14:creationId xmlns:p14="http://schemas.microsoft.com/office/powerpoint/2010/main" val="269644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F05C-5B2D-8994-4608-4D216591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Task1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A1C305C-FF0E-C043-287F-1584D687E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288" y="1825625"/>
            <a:ext cx="9437423" cy="4351338"/>
          </a:xfrm>
        </p:spPr>
      </p:pic>
    </p:spTree>
    <p:extLst>
      <p:ext uri="{BB962C8B-B14F-4D97-AF65-F5344CB8AC3E}">
        <p14:creationId xmlns:p14="http://schemas.microsoft.com/office/powerpoint/2010/main" val="97038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F574-F931-90FE-8B26-698B9339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Task2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449A7AD-FCF3-4C5B-0021-B73B54D4B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4147"/>
            <a:ext cx="10515600" cy="3234293"/>
          </a:xfrm>
        </p:spPr>
      </p:pic>
    </p:spTree>
    <p:extLst>
      <p:ext uri="{BB962C8B-B14F-4D97-AF65-F5344CB8AC3E}">
        <p14:creationId xmlns:p14="http://schemas.microsoft.com/office/powerpoint/2010/main" val="196819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E15C-1E64-1B20-AB29-84DC33DE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Task3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EF280A6-4471-43CF-385C-FDDFF19C6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8323"/>
            <a:ext cx="10515600" cy="4005942"/>
          </a:xfrm>
        </p:spPr>
      </p:pic>
    </p:spTree>
    <p:extLst>
      <p:ext uri="{BB962C8B-B14F-4D97-AF65-F5344CB8AC3E}">
        <p14:creationId xmlns:p14="http://schemas.microsoft.com/office/powerpoint/2010/main" val="313064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764D15-284F-D747-F86A-F78DF302AB8F}"/>
              </a:ext>
            </a:extLst>
          </p:cNvPr>
          <p:cNvSpPr/>
          <p:nvPr/>
        </p:nvSpPr>
        <p:spPr>
          <a:xfrm>
            <a:off x="1058091" y="1132114"/>
            <a:ext cx="9479281" cy="37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968B27-6E59-16A0-632A-3B85F9FBC49D}"/>
              </a:ext>
            </a:extLst>
          </p:cNvPr>
          <p:cNvGrpSpPr/>
          <p:nvPr/>
        </p:nvGrpSpPr>
        <p:grpSpPr>
          <a:xfrm>
            <a:off x="2263766" y="5093794"/>
            <a:ext cx="183960" cy="12600"/>
            <a:chOff x="2263766" y="5093794"/>
            <a:chExt cx="183960" cy="1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14:cNvPr>
                <p14:cNvContentPartPr/>
                <p14:nvPr/>
              </p14:nvContentPartPr>
              <p14:xfrm>
                <a:off x="2263766" y="5093794"/>
                <a:ext cx="55080" cy="1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55126" y="5085154"/>
                  <a:ext cx="72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14:cNvPr>
                <p14:cNvContentPartPr/>
                <p14:nvPr/>
              </p14:nvContentPartPr>
              <p14:xfrm>
                <a:off x="2395886" y="5099194"/>
                <a:ext cx="51840" cy="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246" y="5090194"/>
                  <a:ext cx="6948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14:cNvPr>
              <p14:cNvContentPartPr/>
              <p14:nvPr/>
            </p14:nvContentPartPr>
            <p14:xfrm>
              <a:off x="2618726" y="5074714"/>
              <a:ext cx="70200" cy="19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9726" y="5066074"/>
                <a:ext cx="878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6ACAF-CDC6-D0E6-6FDD-6CB7D50B5016}"/>
              </a:ext>
            </a:extLst>
          </p:cNvPr>
          <p:cNvGrpSpPr/>
          <p:nvPr/>
        </p:nvGrpSpPr>
        <p:grpSpPr>
          <a:xfrm>
            <a:off x="2956406" y="5046634"/>
            <a:ext cx="455760" cy="152640"/>
            <a:chOff x="2956406" y="5046634"/>
            <a:chExt cx="4557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14:cNvPr>
                <p14:cNvContentPartPr/>
                <p14:nvPr/>
              </p14:nvContentPartPr>
              <p14:xfrm>
                <a:off x="2956406" y="5075434"/>
                <a:ext cx="11520" cy="1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7406" y="5066434"/>
                  <a:ext cx="29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14:cNvPr>
                <p14:cNvContentPartPr/>
                <p14:nvPr/>
              </p14:nvContentPartPr>
              <p14:xfrm>
                <a:off x="3096086" y="5046634"/>
                <a:ext cx="163080" cy="137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87446" y="5037634"/>
                  <a:ext cx="180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14:cNvPr>
                <p14:cNvContentPartPr/>
                <p14:nvPr/>
              </p14:nvContentPartPr>
              <p14:xfrm>
                <a:off x="3355286" y="5052034"/>
                <a:ext cx="56880" cy="14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6286" y="5043394"/>
                  <a:ext cx="745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2BF483-CA5D-4CEA-AD59-0C89750B4C5E}"/>
              </a:ext>
            </a:extLst>
          </p:cNvPr>
          <p:cNvGrpSpPr/>
          <p:nvPr/>
        </p:nvGrpSpPr>
        <p:grpSpPr>
          <a:xfrm>
            <a:off x="3552566" y="5038714"/>
            <a:ext cx="308160" cy="168120"/>
            <a:chOff x="3552566" y="5038714"/>
            <a:chExt cx="30816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14:cNvPr>
                <p14:cNvContentPartPr/>
                <p14:nvPr/>
              </p14:nvContentPartPr>
              <p14:xfrm>
                <a:off x="3552566" y="5038714"/>
                <a:ext cx="101880" cy="131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43926" y="5030074"/>
                  <a:ext cx="119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14:cNvPr>
                <p14:cNvContentPartPr/>
                <p14:nvPr/>
              </p14:nvContentPartPr>
              <p14:xfrm>
                <a:off x="3782606" y="5053474"/>
                <a:ext cx="78120" cy="15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73606" y="5044474"/>
                  <a:ext cx="9576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BFF0FD-3D15-A810-4D52-71542F6EBBC1}"/>
              </a:ext>
            </a:extLst>
          </p:cNvPr>
          <p:cNvGrpSpPr/>
          <p:nvPr/>
        </p:nvGrpSpPr>
        <p:grpSpPr>
          <a:xfrm>
            <a:off x="1050566" y="4689874"/>
            <a:ext cx="909360" cy="523800"/>
            <a:chOff x="1050566" y="4689874"/>
            <a:chExt cx="90936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14:cNvPr>
                <p14:cNvContentPartPr/>
                <p14:nvPr/>
              </p14:nvContentPartPr>
              <p14:xfrm>
                <a:off x="1050566" y="5009194"/>
                <a:ext cx="199440" cy="204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1566" y="5000194"/>
                  <a:ext cx="217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14:cNvPr>
                <p14:cNvContentPartPr/>
                <p14:nvPr/>
              </p14:nvContentPartPr>
              <p14:xfrm>
                <a:off x="1312646" y="5060314"/>
                <a:ext cx="54720" cy="8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3646" y="5051674"/>
                  <a:ext cx="72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14:cNvPr>
                <p14:cNvContentPartPr/>
                <p14:nvPr/>
              </p14:nvContentPartPr>
              <p14:xfrm>
                <a:off x="1436486" y="5049514"/>
                <a:ext cx="149400" cy="7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7486" y="5040514"/>
                  <a:ext cx="167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14:cNvPr>
                <p14:cNvContentPartPr/>
                <p14:nvPr/>
              </p14:nvContentPartPr>
              <p14:xfrm>
                <a:off x="1673006" y="4986874"/>
                <a:ext cx="62640" cy="14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4006" y="4978234"/>
                  <a:ext cx="80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14:cNvPr>
                <p14:cNvContentPartPr/>
                <p14:nvPr/>
              </p14:nvContentPartPr>
              <p14:xfrm>
                <a:off x="1913486" y="5003434"/>
                <a:ext cx="46440" cy="11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04486" y="4994794"/>
                  <a:ext cx="64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14:cNvPr>
                <p14:cNvContentPartPr/>
                <p14:nvPr/>
              </p14:nvContentPartPr>
              <p14:xfrm>
                <a:off x="1557086" y="4689874"/>
                <a:ext cx="83160" cy="31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48086" y="4680874"/>
                  <a:ext cx="100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14:cNvPr>
                <p14:cNvContentPartPr/>
                <p14:nvPr/>
              </p14:nvContentPartPr>
              <p14:xfrm>
                <a:off x="1670486" y="4692394"/>
                <a:ext cx="182880" cy="59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1846" y="4683394"/>
                  <a:ext cx="20052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14:cNvPr>
              <p14:cNvContentPartPr/>
              <p14:nvPr/>
            </p14:nvContentPartPr>
            <p14:xfrm>
              <a:off x="3303086" y="4789594"/>
              <a:ext cx="123120" cy="177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94086" y="4780954"/>
                <a:ext cx="1407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14:cNvPr>
              <p14:cNvContentPartPr/>
              <p14:nvPr/>
            </p14:nvContentPartPr>
            <p14:xfrm>
              <a:off x="3230366" y="1035154"/>
              <a:ext cx="96480" cy="21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21366" y="1026154"/>
                <a:ext cx="1141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14:cNvPr>
              <p14:cNvContentPartPr/>
              <p14:nvPr/>
            </p14:nvContentPartPr>
            <p14:xfrm>
              <a:off x="3295886" y="1041634"/>
              <a:ext cx="228600" cy="85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7246" y="1032634"/>
                <a:ext cx="24624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CE6CE0B-9BDD-66F9-FA81-C31F9E332BE8}"/>
              </a:ext>
            </a:extLst>
          </p:cNvPr>
          <p:cNvGrpSpPr/>
          <p:nvPr/>
        </p:nvGrpSpPr>
        <p:grpSpPr>
          <a:xfrm>
            <a:off x="1233086" y="364834"/>
            <a:ext cx="802800" cy="925200"/>
            <a:chOff x="1233086" y="364834"/>
            <a:chExt cx="802800" cy="92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14:cNvPr>
                <p14:cNvContentPartPr/>
                <p14:nvPr/>
              </p14:nvContentPartPr>
              <p14:xfrm>
                <a:off x="1414166" y="1076194"/>
                <a:ext cx="115560" cy="213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05166" y="1067194"/>
                  <a:ext cx="1332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14:cNvPr>
                <p14:cNvContentPartPr/>
                <p14:nvPr/>
              </p14:nvContentPartPr>
              <p14:xfrm>
                <a:off x="1474286" y="1079074"/>
                <a:ext cx="293040" cy="97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65286" y="1070074"/>
                  <a:ext cx="3106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B24C760-CAE8-1831-CB7F-45114743699B}"/>
                    </a:ext>
                  </a:extLst>
                </p14:cNvPr>
                <p14:cNvContentPartPr/>
                <p14:nvPr/>
              </p14:nvContentPartPr>
              <p14:xfrm>
                <a:off x="1379966" y="848674"/>
                <a:ext cx="389520" cy="205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B24C760-CAE8-1831-CB7F-45114743699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71326" y="839674"/>
                  <a:ext cx="407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3AF16BA-2562-69DA-06FF-A2E347D9C831}"/>
                    </a:ext>
                  </a:extLst>
                </p14:cNvPr>
                <p14:cNvContentPartPr/>
                <p14:nvPr/>
              </p14:nvContentPartPr>
              <p14:xfrm>
                <a:off x="1526846" y="806554"/>
                <a:ext cx="88920" cy="246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3AF16BA-2562-69DA-06FF-A2E347D9C83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18206" y="797554"/>
                  <a:ext cx="1065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4B6BAC-AC10-4626-910E-4796ADDB2A01}"/>
                    </a:ext>
                  </a:extLst>
                </p14:cNvPr>
                <p14:cNvContentPartPr/>
                <p14:nvPr/>
              </p14:nvContentPartPr>
              <p14:xfrm>
                <a:off x="1687406" y="842914"/>
                <a:ext cx="35280" cy="147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4B6BAC-AC10-4626-910E-4796ADDB2A0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78766" y="834274"/>
                  <a:ext cx="52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1D5CDA1-A9FB-3D4A-D9EA-8468C1F72AD6}"/>
                    </a:ext>
                  </a:extLst>
                </p14:cNvPr>
                <p14:cNvContentPartPr/>
                <p14:nvPr/>
              </p14:nvContentPartPr>
              <p14:xfrm>
                <a:off x="1241726" y="532954"/>
                <a:ext cx="107640" cy="209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1D5CDA1-A9FB-3D4A-D9EA-8468C1F72AD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32726" y="523954"/>
                  <a:ext cx="1252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DD90B2-7C6E-1215-7F79-189E3B5518A0}"/>
                    </a:ext>
                  </a:extLst>
                </p14:cNvPr>
                <p14:cNvContentPartPr/>
                <p14:nvPr/>
              </p14:nvContentPartPr>
              <p14:xfrm>
                <a:off x="1233086" y="541594"/>
                <a:ext cx="42120" cy="137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DD90B2-7C6E-1215-7F79-189E3B5518A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24446" y="532594"/>
                  <a:ext cx="597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51D2085-89F5-B74D-F2E4-9B6914506BC1}"/>
                    </a:ext>
                  </a:extLst>
                </p14:cNvPr>
                <p14:cNvContentPartPr/>
                <p14:nvPr/>
              </p14:nvContentPartPr>
              <p14:xfrm>
                <a:off x="1275566" y="521434"/>
                <a:ext cx="197280" cy="52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51D2085-89F5-B74D-F2E4-9B6914506BC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66566" y="512434"/>
                  <a:ext cx="2149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B452254-60F8-5386-370F-36AFDC906A03}"/>
                    </a:ext>
                  </a:extLst>
                </p14:cNvPr>
                <p14:cNvContentPartPr/>
                <p14:nvPr/>
              </p14:nvContentPartPr>
              <p14:xfrm>
                <a:off x="1635566" y="370594"/>
                <a:ext cx="336960" cy="412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B452254-60F8-5386-370F-36AFDC906A0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26926" y="361954"/>
                  <a:ext cx="3546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4CA2337-D690-2C9B-AD87-5E3A642C87F7}"/>
                    </a:ext>
                  </a:extLst>
                </p14:cNvPr>
                <p14:cNvContentPartPr/>
                <p14:nvPr/>
              </p14:nvContentPartPr>
              <p14:xfrm>
                <a:off x="1884686" y="364834"/>
                <a:ext cx="151200" cy="177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4CA2337-D690-2C9B-AD87-5E3A642C87F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76046" y="356194"/>
                  <a:ext cx="16884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A1CB69-4BF4-2A94-8332-2C723A5FE304}"/>
              </a:ext>
            </a:extLst>
          </p:cNvPr>
          <p:cNvGrpSpPr/>
          <p:nvPr/>
        </p:nvGrpSpPr>
        <p:grpSpPr>
          <a:xfrm>
            <a:off x="5778446" y="5090914"/>
            <a:ext cx="580680" cy="200520"/>
            <a:chOff x="5778446" y="5090914"/>
            <a:chExt cx="5806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14:cNvPr>
                <p14:cNvContentPartPr/>
                <p14:nvPr/>
              </p14:nvContentPartPr>
              <p14:xfrm>
                <a:off x="5778446" y="5109994"/>
                <a:ext cx="178200" cy="181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69446" y="5100994"/>
                  <a:ext cx="195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14:cNvPr>
                <p14:cNvContentPartPr/>
                <p14:nvPr/>
              </p14:nvContentPartPr>
              <p14:xfrm>
                <a:off x="5956286" y="5090914"/>
                <a:ext cx="60840" cy="144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47646" y="5081914"/>
                  <a:ext cx="78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14:cNvPr>
                <p14:cNvContentPartPr/>
                <p14:nvPr/>
              </p14:nvContentPartPr>
              <p14:xfrm>
                <a:off x="6076886" y="5149954"/>
                <a:ext cx="71280" cy="116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67886" y="5140954"/>
                  <a:ext cx="88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14:cNvPr>
                <p14:cNvContentPartPr/>
                <p14:nvPr/>
              </p14:nvContentPartPr>
              <p14:xfrm>
                <a:off x="6246806" y="5102074"/>
                <a:ext cx="112320" cy="160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37806" y="5093074"/>
                  <a:ext cx="129960" cy="178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042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4083</TotalTime>
  <Words>370</Words>
  <Application>Microsoft Macintosh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Obsolete</vt:lpstr>
      <vt:lpstr>Task1</vt:lpstr>
      <vt:lpstr>Task2</vt:lpstr>
      <vt:lpstr>Task3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Cai, Yuchen</dc:creator>
  <cp:lastModifiedBy>Cai, Yuchen</cp:lastModifiedBy>
  <cp:revision>14</cp:revision>
  <dcterms:created xsi:type="dcterms:W3CDTF">2023-06-15T04:11:04Z</dcterms:created>
  <dcterms:modified xsi:type="dcterms:W3CDTF">2023-06-19T20:56:54Z</dcterms:modified>
</cp:coreProperties>
</file>