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94483" y="3052568"/>
            <a:ext cx="75929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stCxn id="24" idx="3"/>
          </p:cNvCxnSpPr>
          <p:nvPr/>
        </p:nvCxnSpPr>
        <p:spPr>
          <a:xfrm flipV="1">
            <a:off x="3253777" y="2995482"/>
            <a:ext cx="329864" cy="3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408851" y="26607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922368" y="2823939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68259" y="3470122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6145897" y="2780718"/>
            <a:ext cx="1271006" cy="12003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660134" y="3081196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96423B-283D-96EC-C9FF-3FCA0B268795}"/>
              </a:ext>
            </a:extLst>
          </p:cNvPr>
          <p:cNvCxnSpPr>
            <a:cxnSpLocks/>
          </p:cNvCxnSpPr>
          <p:nvPr/>
        </p:nvCxnSpPr>
        <p:spPr>
          <a:xfrm>
            <a:off x="5660134" y="3698899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660545" y="2980792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402359" y="3362395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482693" y="3347548"/>
            <a:ext cx="812779" cy="2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85312"/>
            <a:ext cx="353112" cy="8959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1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465588" y="2394519"/>
            <a:ext cx="10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 </a:t>
            </a:r>
          </a:p>
          <a:p>
            <a:pPr algn="ctr"/>
            <a:r>
              <a:rPr lang="en-US" dirty="0"/>
              <a:t>subgraph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17486" cy="1744602"/>
            <a:chOff x="199354" y="2518592"/>
            <a:chExt cx="1417486" cy="174460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5"/>
              <a:ext cx="1417486" cy="1375459"/>
              <a:chOff x="914408" y="2830660"/>
              <a:chExt cx="1417486" cy="137545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2" y="35530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17486" cy="1744602"/>
            <a:chOff x="199354" y="2518592"/>
            <a:chExt cx="1417486" cy="174460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17486" cy="1375459"/>
              <a:chOff x="914408" y="2830660"/>
              <a:chExt cx="1417486" cy="1375459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2" y="355309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75B16D9-CBF9-6733-E9E1-947055672AEC}"/>
              </a:ext>
            </a:extLst>
          </p:cNvPr>
          <p:cNvSpPr/>
          <p:nvPr/>
        </p:nvSpPr>
        <p:spPr>
          <a:xfrm>
            <a:off x="7149395" y="2663202"/>
            <a:ext cx="200660" cy="1663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700631" y="2663202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A9CFEE-522C-73A9-6283-B760EE5FE42D}"/>
              </a:ext>
            </a:extLst>
          </p:cNvPr>
          <p:cNvCxnSpPr>
            <a:cxnSpLocks/>
          </p:cNvCxnSpPr>
          <p:nvPr/>
        </p:nvCxnSpPr>
        <p:spPr>
          <a:xfrm>
            <a:off x="6787196" y="351504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7350055" y="351622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885970" y="3515061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 Box 2">
            <a:extLst>
              <a:ext uri="{FF2B5EF4-FFF2-40B4-BE49-F238E27FC236}">
                <a16:creationId xmlns:a16="http://schemas.microsoft.com/office/drawing/2014/main" id="{8C01EEDF-DBC4-7DD9-AD39-95B7631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335" y="2381910"/>
            <a:ext cx="1168471" cy="68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25" y="2381910"/>
            <a:ext cx="1168471" cy="2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964300" y="3196406"/>
            <a:ext cx="7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10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916F00B-934B-6E65-E4EC-2EE9EB3B08ED}"/>
              </a:ext>
            </a:extLst>
          </p:cNvPr>
          <p:cNvGrpSpPr/>
          <p:nvPr/>
        </p:nvGrpSpPr>
        <p:grpSpPr>
          <a:xfrm>
            <a:off x="295634" y="997865"/>
            <a:ext cx="1739383" cy="1795923"/>
            <a:chOff x="88842" y="2518592"/>
            <a:chExt cx="1739383" cy="179592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50195A-35C6-D027-AA48-2F5C613A7C56}"/>
                </a:ext>
              </a:extLst>
            </p:cNvPr>
            <p:cNvGrpSpPr/>
            <p:nvPr/>
          </p:nvGrpSpPr>
          <p:grpSpPr>
            <a:xfrm>
              <a:off x="88842" y="2887735"/>
              <a:ext cx="1739383" cy="1426780"/>
              <a:chOff x="803896" y="2830660"/>
              <a:chExt cx="1739383" cy="14267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6249AB4-D585-A540-D04B-DF7AF8639011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86F980F-B277-25D8-B731-8554F8110B7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AE0154-9806-C147-BA06-B24DFEDD39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1161531B-0224-9D28-1425-C7AA514475E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740F289-D827-FD93-AF1C-285D735C1F10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4DFCB81-880D-B327-F11C-E406FE73E1E2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D696F95-D579-E7FC-3251-E37EE6D7B8D5}"/>
                  </a:ext>
                </a:extLst>
              </p:cNvPr>
              <p:cNvCxnSpPr>
                <a:stCxn id="110" idx="7"/>
                <a:endCxn id="109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F34DF-0330-87C7-1501-F6EE3C7D6CD9}"/>
                  </a:ext>
                </a:extLst>
              </p:cNvPr>
              <p:cNvCxnSpPr>
                <a:stCxn id="107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296B425-3043-65F4-FBC3-E3C32099C83C}"/>
                  </a:ext>
                </a:extLst>
              </p:cNvPr>
              <p:cNvCxnSpPr>
                <a:stCxn id="107" idx="6"/>
                <a:endCxn id="106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1774DA2-C748-17FD-0FBE-22597FBB34C8}"/>
                  </a:ext>
                </a:extLst>
              </p:cNvPr>
              <p:cNvCxnSpPr>
                <a:endCxn id="110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0030A03-A76F-D6D1-C5D1-098772CF2BD5}"/>
                  </a:ext>
                </a:extLst>
              </p:cNvPr>
              <p:cNvCxnSpPr>
                <a:stCxn id="110" idx="0"/>
                <a:endCxn id="106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920D4D0-7DC3-3586-4C75-0DFB4F249C3C}"/>
                  </a:ext>
                </a:extLst>
              </p:cNvPr>
              <p:cNvCxnSpPr>
                <a:stCxn id="109" idx="2"/>
                <a:endCxn id="106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D5EFBD1-3F4D-7B4C-79E1-06768CDBD193}"/>
                  </a:ext>
                </a:extLst>
              </p:cNvPr>
              <p:cNvCxnSpPr>
                <a:stCxn id="106" idx="0"/>
                <a:endCxn id="108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58516AC-02DC-B550-74BB-7D1AEE830DFA}"/>
                  </a:ext>
                </a:extLst>
              </p:cNvPr>
              <p:cNvCxnSpPr>
                <a:stCxn id="108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E9B0518-CDB9-33BA-1598-E7261D960673}"/>
                  </a:ext>
                </a:extLst>
              </p:cNvPr>
              <p:cNvCxnSpPr>
                <a:endCxn id="107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3ED8CF15-A01F-393D-FB3B-480D37EBC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0E0F1A71-9D3B-D3BB-0B23-BE09D8599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896" y="33661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83530B6E-945A-18B8-05E5-78378E983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8EC0CF51-AFE3-41C7-63B1-E32E5407A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887" y="321112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D0C4EC43-CE57-CAD9-BE4B-A16BF4FF4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313" y="39760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50C751-EE4C-90C4-7EB4-676C21272B32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794410-4F78-54BE-C1D0-FE5234C74CA7}"/>
              </a:ext>
            </a:extLst>
          </p:cNvPr>
          <p:cNvGrpSpPr/>
          <p:nvPr/>
        </p:nvGrpSpPr>
        <p:grpSpPr>
          <a:xfrm>
            <a:off x="434163" y="3179219"/>
            <a:ext cx="1674068" cy="1762062"/>
            <a:chOff x="150036" y="2518592"/>
            <a:chExt cx="1674068" cy="176206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CC7AC-D91B-5589-26AE-78A8AAA21247}"/>
                </a:ext>
              </a:extLst>
            </p:cNvPr>
            <p:cNvGrpSpPr/>
            <p:nvPr/>
          </p:nvGrpSpPr>
          <p:grpSpPr>
            <a:xfrm>
              <a:off x="150036" y="2887735"/>
              <a:ext cx="1674068" cy="1392919"/>
              <a:chOff x="865090" y="2830660"/>
              <a:chExt cx="1674068" cy="139291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6D2701-5D4C-0C8F-929F-B4F0DC504EF0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BFDEC4F-6D1D-D896-5CB6-337D328E2AD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E278CDB-6EA2-D7FE-098F-AD0941462868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C52887A-B443-1418-266D-7849B58748D6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D4B78E7-4DCE-7114-6495-4E855C453BD2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F96E8F7-AF2A-18D8-3AE8-34D737FC0A6B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38C9C33-3651-2AE9-997C-00CB39BD08D7}"/>
                  </a:ext>
                </a:extLst>
              </p:cNvPr>
              <p:cNvCxnSpPr>
                <a:stCxn id="133" idx="7"/>
                <a:endCxn id="132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6B8C63FC-ACA4-60F3-E531-E215633E8839}"/>
                  </a:ext>
                </a:extLst>
              </p:cNvPr>
              <p:cNvCxnSpPr>
                <a:stCxn id="130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20FCE51-7B2A-906E-4D93-EF8AEFB0748D}"/>
                  </a:ext>
                </a:extLst>
              </p:cNvPr>
              <p:cNvCxnSpPr>
                <a:stCxn id="130" idx="6"/>
                <a:endCxn id="129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439EE6C-1064-C795-AAF9-F60FC577F65A}"/>
                  </a:ext>
                </a:extLst>
              </p:cNvPr>
              <p:cNvCxnSpPr>
                <a:endCxn id="133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B7B8353-2D6F-92B8-46DC-98156FA7604D}"/>
                  </a:ext>
                </a:extLst>
              </p:cNvPr>
              <p:cNvCxnSpPr>
                <a:stCxn id="133" idx="0"/>
                <a:endCxn id="129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BBB4F0-7C95-7E4C-B2AE-F587A1260C23}"/>
                  </a:ext>
                </a:extLst>
              </p:cNvPr>
              <p:cNvCxnSpPr>
                <a:stCxn id="132" idx="2"/>
                <a:endCxn id="129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9820BD7-5A9F-568C-642F-172843C17E49}"/>
                  </a:ext>
                </a:extLst>
              </p:cNvPr>
              <p:cNvCxnSpPr>
                <a:stCxn id="129" idx="0"/>
                <a:endCxn id="131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EB75AB2-A75E-0058-710E-114E6F557555}"/>
                  </a:ext>
                </a:extLst>
              </p:cNvPr>
              <p:cNvCxnSpPr>
                <a:stCxn id="131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449F9F5-BD8E-4F44-8D34-A21A5FBA3397}"/>
                  </a:ext>
                </a:extLst>
              </p:cNvPr>
              <p:cNvCxnSpPr>
                <a:endCxn id="130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2">
                <a:extLst>
                  <a:ext uri="{FF2B5EF4-FFF2-40B4-BE49-F238E27FC236}">
                    <a16:creationId xmlns:a16="http://schemas.microsoft.com/office/drawing/2014/main" id="{997EA2AD-53D3-51A2-531F-125D156EF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25" name="Text Box 2">
                <a:extLst>
                  <a:ext uri="{FF2B5EF4-FFF2-40B4-BE49-F238E27FC236}">
                    <a16:creationId xmlns:a16="http://schemas.microsoft.com/office/drawing/2014/main" id="{6958401A-B5E5-788C-D710-3E61127EF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090" y="343253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26" name="Text Box 2">
                <a:extLst>
                  <a:ext uri="{FF2B5EF4-FFF2-40B4-BE49-F238E27FC236}">
                    <a16:creationId xmlns:a16="http://schemas.microsoft.com/office/drawing/2014/main" id="{D621D1DC-6BBD-F89B-5898-C4D2BAF09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27F2440C-327A-9DB7-696E-E709E557B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766" y="319863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28" name="Text Box 2">
                <a:extLst>
                  <a:ext uri="{FF2B5EF4-FFF2-40B4-BE49-F238E27FC236}">
                    <a16:creationId xmlns:a16="http://schemas.microsoft.com/office/drawing/2014/main" id="{D1D90AF2-96F6-EED1-C090-E53EA6225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896" y="39422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82FE56-39B2-9B25-36F6-0D3BFC7AAA0A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7F65D6E-3AC4-F715-4600-749ABF27B5DD}"/>
              </a:ext>
            </a:extLst>
          </p:cNvPr>
          <p:cNvSpPr/>
          <p:nvPr/>
        </p:nvSpPr>
        <p:spPr>
          <a:xfrm>
            <a:off x="1165098" y="2135050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C14A4DF-BF18-82F1-49C0-B13066D41E01}"/>
              </a:ext>
            </a:extLst>
          </p:cNvPr>
          <p:cNvSpPr/>
          <p:nvPr/>
        </p:nvSpPr>
        <p:spPr>
          <a:xfrm>
            <a:off x="760320" y="1924287"/>
            <a:ext cx="290210" cy="18951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ADF2721-BC27-9AA8-92E2-CA94E4BB11A1}"/>
              </a:ext>
            </a:extLst>
          </p:cNvPr>
          <p:cNvSpPr/>
          <p:nvPr/>
        </p:nvSpPr>
        <p:spPr>
          <a:xfrm>
            <a:off x="367187" y="2185137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6B5780-D5C7-807A-091A-BA2C74C63066}"/>
              </a:ext>
            </a:extLst>
          </p:cNvPr>
          <p:cNvGrpSpPr/>
          <p:nvPr/>
        </p:nvGrpSpPr>
        <p:grpSpPr>
          <a:xfrm>
            <a:off x="1800732" y="4255294"/>
            <a:ext cx="226696" cy="610872"/>
            <a:chOff x="-35554" y="0"/>
            <a:chExt cx="226956" cy="61146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E63ABB-BAB3-F1ED-28D5-13AA45780155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A180E22-1EDA-D7BE-E65D-A0301A91E6C0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6B93A-79EC-EC1E-8C15-270961B908EF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E969AA1-62B6-0EFF-A79F-57A522E118C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BC3670E-BE17-BAA0-A34E-08D9FDC20BB1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1705772-133B-3F19-6053-FB330EE06955}"/>
                </a:ext>
              </a:extLst>
            </p:cNvPr>
            <p:cNvSpPr/>
            <p:nvPr/>
          </p:nvSpPr>
          <p:spPr>
            <a:xfrm>
              <a:off x="-35554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8682A55-B42A-990B-EBD9-4A9D2973681F}"/>
              </a:ext>
            </a:extLst>
          </p:cNvPr>
          <p:cNvGrpSpPr/>
          <p:nvPr/>
        </p:nvGrpSpPr>
        <p:grpSpPr>
          <a:xfrm>
            <a:off x="236755" y="4030352"/>
            <a:ext cx="227331" cy="610872"/>
            <a:chOff x="-37190" y="0"/>
            <a:chExt cx="228592" cy="61146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79ECB9D-6CA9-157D-E941-5D279C96C62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9FDB00E-A67F-0ED6-1F5E-E6E955EE52A1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66917A-15CA-860C-CF9D-7ECCAEB7F8E4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05C66D-2755-0B39-7A85-41E392869395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B1006BE-D3FA-0FBE-AFA5-25A8A4A5C9DD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BF9DAAB-A057-D924-B18F-41FDDCAC4924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DC0455-4BF1-2EB3-8730-78D7C0844B51}"/>
              </a:ext>
            </a:extLst>
          </p:cNvPr>
          <p:cNvGrpSpPr/>
          <p:nvPr/>
        </p:nvGrpSpPr>
        <p:grpSpPr>
          <a:xfrm>
            <a:off x="1440183" y="4595438"/>
            <a:ext cx="227331" cy="610872"/>
            <a:chOff x="-37190" y="0"/>
            <a:chExt cx="228592" cy="61146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58AB7A3-A5DE-731E-7892-2A3774060E0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11B5C7A-7357-BC58-B802-953A83E16422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B72BF8B-CE62-07F2-2EBE-B6F067E13DDD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3266304-620E-2069-E632-43E867AD9E9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FA147CEA-500C-3BD4-E016-2065CF86841E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A9EB4520-B83C-E585-2DE7-B36034877AC6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8" name="Text Box 2">
            <a:extLst>
              <a:ext uri="{FF2B5EF4-FFF2-40B4-BE49-F238E27FC236}">
                <a16:creationId xmlns:a16="http://schemas.microsoft.com/office/drawing/2014/main" id="{176D90BD-65DD-B27D-F91F-EF20D488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21" y="2286699"/>
            <a:ext cx="77465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Masks</a:t>
            </a:r>
          </a:p>
        </p:txBody>
      </p:sp>
      <p:sp>
        <p:nvSpPr>
          <p:cNvPr id="159" name="Text Box 2">
            <a:extLst>
              <a:ext uri="{FF2B5EF4-FFF2-40B4-BE49-F238E27FC236}">
                <a16:creationId xmlns:a16="http://schemas.microsoft.com/office/drawing/2014/main" id="{96436903-1C0C-FEA1-C9B9-CF9F1AA7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894" y="3403825"/>
            <a:ext cx="917189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Masks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4C6148-1830-CBC7-5877-F54C17308418}"/>
              </a:ext>
            </a:extLst>
          </p:cNvPr>
          <p:cNvSpPr txBox="1"/>
          <p:nvPr/>
        </p:nvSpPr>
        <p:spPr>
          <a:xfrm>
            <a:off x="2493611" y="1723462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2BAF2-6BD1-441E-8F4C-1ECF9D94B94C}"/>
              </a:ext>
            </a:extLst>
          </p:cNvPr>
          <p:cNvSpPr txBox="1"/>
          <p:nvPr/>
        </p:nvSpPr>
        <p:spPr>
          <a:xfrm>
            <a:off x="2493611" y="3824343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B1D749-B2E4-3AAD-1277-F7E157A0D5D6}"/>
              </a:ext>
            </a:extLst>
          </p:cNvPr>
          <p:cNvSpPr txBox="1"/>
          <p:nvPr/>
        </p:nvSpPr>
        <p:spPr>
          <a:xfrm>
            <a:off x="2474430" y="235963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D0C58B-6894-C36F-FA0E-D5A5ED65F609}"/>
              </a:ext>
            </a:extLst>
          </p:cNvPr>
          <p:cNvSpPr txBox="1"/>
          <p:nvPr/>
        </p:nvSpPr>
        <p:spPr>
          <a:xfrm>
            <a:off x="2474430" y="4498897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6EA09D0-FA51-87FF-4A86-C3BD365B8588}"/>
              </a:ext>
            </a:extLst>
          </p:cNvPr>
          <p:cNvSpPr/>
          <p:nvPr/>
        </p:nvSpPr>
        <p:spPr>
          <a:xfrm>
            <a:off x="4063943" y="14259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3BF299-7468-78D2-52BF-7B54FB20E007}"/>
              </a:ext>
            </a:extLst>
          </p:cNvPr>
          <p:cNvSpPr/>
          <p:nvPr/>
        </p:nvSpPr>
        <p:spPr>
          <a:xfrm>
            <a:off x="4063943" y="227581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BEF711F-DCFF-BB27-4AA2-08073FF47953}"/>
              </a:ext>
            </a:extLst>
          </p:cNvPr>
          <p:cNvCxnSpPr>
            <a:stCxn id="160" idx="3"/>
            <a:endCxn id="166" idx="1"/>
          </p:cNvCxnSpPr>
          <p:nvPr/>
        </p:nvCxnSpPr>
        <p:spPr>
          <a:xfrm flipV="1">
            <a:off x="3605349" y="1622361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389DD28-8A32-DED9-D878-C49142BB43B9}"/>
              </a:ext>
            </a:extLst>
          </p:cNvPr>
          <p:cNvCxnSpPr>
            <a:stCxn id="160" idx="3"/>
            <a:endCxn id="168" idx="1"/>
          </p:cNvCxnSpPr>
          <p:nvPr/>
        </p:nvCxnSpPr>
        <p:spPr>
          <a:xfrm>
            <a:off x="3605349" y="2077405"/>
            <a:ext cx="458594" cy="3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3E3F49F-238E-7D12-D7DB-63FA4A2B049A}"/>
              </a:ext>
            </a:extLst>
          </p:cNvPr>
          <p:cNvSpPr/>
          <p:nvPr/>
        </p:nvSpPr>
        <p:spPr>
          <a:xfrm>
            <a:off x="4063943" y="353157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B769FDA-96E5-D774-04DD-E24E233B966A}"/>
              </a:ext>
            </a:extLst>
          </p:cNvPr>
          <p:cNvSpPr/>
          <p:nvPr/>
        </p:nvSpPr>
        <p:spPr>
          <a:xfrm>
            <a:off x="4071532" y="43831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6A7A7D6-BF6D-99BB-E80D-7CB97C2CA5FE}"/>
              </a:ext>
            </a:extLst>
          </p:cNvPr>
          <p:cNvCxnSpPr>
            <a:endCxn id="173" idx="1"/>
          </p:cNvCxnSpPr>
          <p:nvPr/>
        </p:nvCxnSpPr>
        <p:spPr>
          <a:xfrm flipV="1">
            <a:off x="3605349" y="3727976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5B5B0FD-8B72-986C-D63F-C50F5649BBA1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3605349" y="4178286"/>
            <a:ext cx="466183" cy="40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87ACF-BE9B-BBE2-FA1F-D49A3015DB14}"/>
              </a:ext>
            </a:extLst>
          </p:cNvPr>
          <p:cNvCxnSpPr>
            <a:stCxn id="166" idx="3"/>
          </p:cNvCxnSpPr>
          <p:nvPr/>
        </p:nvCxnSpPr>
        <p:spPr>
          <a:xfrm>
            <a:off x="5598339" y="1622361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>
            <a:extLst>
              <a:ext uri="{FF2B5EF4-FFF2-40B4-BE49-F238E27FC236}">
                <a16:creationId xmlns:a16="http://schemas.microsoft.com/office/drawing/2014/main" id="{CE56D168-AB8C-4B1C-B9E9-77856297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1307031"/>
            <a:ext cx="1071733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C688167-59C6-8B2F-F0BE-8D0CF5D5DCC3}"/>
              </a:ext>
            </a:extLst>
          </p:cNvPr>
          <p:cNvCxnSpPr/>
          <p:nvPr/>
        </p:nvCxnSpPr>
        <p:spPr>
          <a:xfrm>
            <a:off x="5598339" y="2474988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 Box 2">
            <a:extLst>
              <a:ext uri="{FF2B5EF4-FFF2-40B4-BE49-F238E27FC236}">
                <a16:creationId xmlns:a16="http://schemas.microsoft.com/office/drawing/2014/main" id="{812F3C9B-5DD1-F9C7-F8E0-EA0CF76A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2159658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BA197D-1C5B-E051-5207-71B06076A638}"/>
              </a:ext>
            </a:extLst>
          </p:cNvPr>
          <p:cNvCxnSpPr/>
          <p:nvPr/>
        </p:nvCxnSpPr>
        <p:spPr>
          <a:xfrm>
            <a:off x="5592341" y="3706009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 Box 2">
            <a:extLst>
              <a:ext uri="{FF2B5EF4-FFF2-40B4-BE49-F238E27FC236}">
                <a16:creationId xmlns:a16="http://schemas.microsoft.com/office/drawing/2014/main" id="{5DB62EA5-363B-56B4-D11A-D4151D0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343" y="3390679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C00D49F-2366-C562-5359-B00E7920374A}"/>
              </a:ext>
            </a:extLst>
          </p:cNvPr>
          <p:cNvCxnSpPr/>
          <p:nvPr/>
        </p:nvCxnSpPr>
        <p:spPr>
          <a:xfrm>
            <a:off x="5599930" y="4560366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 Box 2">
            <a:extLst>
              <a:ext uri="{FF2B5EF4-FFF2-40B4-BE49-F238E27FC236}">
                <a16:creationId xmlns:a16="http://schemas.microsoft.com/office/drawing/2014/main" id="{5796B885-02A2-E94D-C8EE-C287EAC0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32" y="4245036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610C32-0B46-7443-C33E-1B200335F0A5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017417" y="2077405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7027B04-D816-8EF1-FF26-147327A0FDA7}"/>
              </a:ext>
            </a:extLst>
          </p:cNvPr>
          <p:cNvCxnSpPr>
            <a:cxnSpLocks/>
          </p:cNvCxnSpPr>
          <p:nvPr/>
        </p:nvCxnSpPr>
        <p:spPr>
          <a:xfrm>
            <a:off x="1998236" y="4185900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165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122</cp:revision>
  <dcterms:created xsi:type="dcterms:W3CDTF">2023-03-18T05:46:01Z</dcterms:created>
  <dcterms:modified xsi:type="dcterms:W3CDTF">2023-03-19T23:45:43Z</dcterms:modified>
</cp:coreProperties>
</file>