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30800" y="1470652"/>
            <a:ext cx="1753107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96501" y="1338863"/>
            <a:ext cx="256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1125</Words>
  <Application>Microsoft Office PowerPoint</Application>
  <PresentationFormat>Widescreen</PresentationFormat>
  <Paragraphs>533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187</cp:revision>
  <dcterms:created xsi:type="dcterms:W3CDTF">2021-08-16T16:12:09Z</dcterms:created>
  <dcterms:modified xsi:type="dcterms:W3CDTF">2021-08-31T01:53:08Z</dcterms:modified>
</cp:coreProperties>
</file>