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227458" y="1872309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Code  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3431855" y="2369383"/>
            <a:ext cx="5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018593" y="3241112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45482" y="370445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87338" y="2647582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2851" y="256995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64947" y="363509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2258" y="2562719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14354" y="36278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833" y="2504370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34929" y="356950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910987-63ED-4E1E-B7C8-471816686224}"/>
              </a:ext>
            </a:extLst>
          </p:cNvPr>
          <p:cNvSpPr/>
          <p:nvPr/>
        </p:nvSpPr>
        <p:spPr>
          <a:xfrm>
            <a:off x="4016870" y="2378745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60961CC-D4A5-449C-8925-6465367E38D0}"/>
              </a:ext>
            </a:extLst>
          </p:cNvPr>
          <p:cNvSpPr/>
          <p:nvPr/>
        </p:nvSpPr>
        <p:spPr>
          <a:xfrm>
            <a:off x="3736050" y="2739118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4324D14-1354-43EA-855A-7CC46352451C}"/>
              </a:ext>
            </a:extLst>
          </p:cNvPr>
          <p:cNvSpPr/>
          <p:nvPr/>
        </p:nvSpPr>
        <p:spPr>
          <a:xfrm>
            <a:off x="3479208" y="303087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263B05C-3EF3-489C-8772-BD13773E375A}"/>
              </a:ext>
            </a:extLst>
          </p:cNvPr>
          <p:cNvSpPr/>
          <p:nvPr/>
        </p:nvSpPr>
        <p:spPr>
          <a:xfrm>
            <a:off x="4054600" y="302069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A019E94-7E53-47AD-A59F-7BA2CB8CABE9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3836547" y="2494572"/>
            <a:ext cx="209758" cy="244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23F44ED-89E4-4AC2-B9F6-720214CDE3F1}"/>
              </a:ext>
            </a:extLst>
          </p:cNvPr>
          <p:cNvCxnSpPr>
            <a:cxnSpLocks/>
            <a:stCxn id="121" idx="3"/>
            <a:endCxn id="122" idx="7"/>
          </p:cNvCxnSpPr>
          <p:nvPr/>
        </p:nvCxnSpPr>
        <p:spPr>
          <a:xfrm flipH="1">
            <a:off x="3650766" y="2854944"/>
            <a:ext cx="114719" cy="195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3852753-F936-4324-8614-1739B9C550C1}"/>
              </a:ext>
            </a:extLst>
          </p:cNvPr>
          <p:cNvCxnSpPr>
            <a:cxnSpLocks/>
            <a:stCxn id="121" idx="5"/>
            <a:endCxn id="123" idx="1"/>
          </p:cNvCxnSpPr>
          <p:nvPr/>
        </p:nvCxnSpPr>
        <p:spPr>
          <a:xfrm>
            <a:off x="3907608" y="2854944"/>
            <a:ext cx="176427" cy="185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87518151-4353-4D8A-968D-993A87C546FF}"/>
              </a:ext>
            </a:extLst>
          </p:cNvPr>
          <p:cNvSpPr/>
          <p:nvPr/>
        </p:nvSpPr>
        <p:spPr>
          <a:xfrm>
            <a:off x="4337092" y="2731440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4984258-6B71-455F-8101-4CD6CB93E3AC}"/>
              </a:ext>
            </a:extLst>
          </p:cNvPr>
          <p:cNvCxnSpPr>
            <a:cxnSpLocks/>
            <a:stCxn id="120" idx="5"/>
            <a:endCxn id="127" idx="1"/>
          </p:cNvCxnSpPr>
          <p:nvPr/>
        </p:nvCxnSpPr>
        <p:spPr>
          <a:xfrm>
            <a:off x="4188428" y="2494572"/>
            <a:ext cx="178099" cy="256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461801" y="2287555"/>
            <a:ext cx="1058877" cy="787831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718171" y="220934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872564" y="263093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  <a:endParaRPr 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806108C-4B3A-47D8-A9A9-EE0E673A4AC1}"/>
              </a:ext>
            </a:extLst>
          </p:cNvPr>
          <p:cNvSpPr txBox="1"/>
          <p:nvPr/>
        </p:nvSpPr>
        <p:spPr>
          <a:xfrm>
            <a:off x="5445218" y="3494455"/>
            <a:ext cx="133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&lt;v1,v2,…,</a:t>
            </a:r>
            <a:r>
              <a:rPr lang="en-US" sz="1600" dirty="0" err="1"/>
              <a:t>vn</a:t>
            </a:r>
            <a:r>
              <a:rPr lang="en-US" sz="1600" dirty="0"/>
              <a:t>&gt;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99E727-5863-4D99-81C1-7E30265922A2}"/>
              </a:ext>
            </a:extLst>
          </p:cNvPr>
          <p:cNvSpPr txBox="1"/>
          <p:nvPr/>
        </p:nvSpPr>
        <p:spPr>
          <a:xfrm>
            <a:off x="4121318" y="1651887"/>
            <a:ext cx="237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33E23C-76F9-4F5B-A064-77915BE3CD3B}"/>
              </a:ext>
            </a:extLst>
          </p:cNvPr>
          <p:cNvSpPr txBox="1"/>
          <p:nvPr/>
        </p:nvSpPr>
        <p:spPr>
          <a:xfrm>
            <a:off x="4075239" y="3024120"/>
            <a:ext cx="23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 Embedding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256504" y="294016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</a:t>
            </a:r>
          </a:p>
          <a:p>
            <a:pPr algn="ctr"/>
            <a:r>
              <a:rPr lang="en-US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90437" y="255976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01F98A-A866-4B13-80F3-E4E62D0D0CA0}"/>
              </a:ext>
            </a:extLst>
          </p:cNvPr>
          <p:cNvSpPr txBox="1"/>
          <p:nvPr/>
        </p:nvSpPr>
        <p:spPr>
          <a:xfrm>
            <a:off x="8201360" y="1116650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C48188-0603-4764-BAFA-05E4ABDDEADF}"/>
              </a:ext>
            </a:extLst>
          </p:cNvPr>
          <p:cNvSpPr txBox="1"/>
          <p:nvPr/>
        </p:nvSpPr>
        <p:spPr>
          <a:xfrm>
            <a:off x="8927103" y="2024237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313979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5303" y="2384315"/>
            <a:ext cx="752479" cy="753091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551097" y="3506619"/>
            <a:ext cx="857259" cy="646331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205" y="1080347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6990387" y="2288514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07761" y="1080190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576678" y="1266544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12309" y="3714616"/>
            <a:ext cx="929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MSBM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478654" y="2136701"/>
            <a:ext cx="74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AST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00101" y="896067"/>
            <a:ext cx="74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MC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570634" y="2121576"/>
            <a:ext cx="74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M1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37338" y="132963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8185" y="1330659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68334" y="1327962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18722" y="1631684"/>
            <a:ext cx="309387" cy="2045154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2925218" y="3053922"/>
            <a:ext cx="8665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(Most</a:t>
            </a:r>
          </a:p>
          <a:p>
            <a:r>
              <a:rPr lang="en-US" sz="1600" dirty="0"/>
              <a:t>Sim.</a:t>
            </a:r>
          </a:p>
          <a:p>
            <a:r>
              <a:rPr lang="en-US" sz="1600" dirty="0"/>
              <a:t>Meth)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387" y="3396745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88329" y="1853405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6990387" y="338105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175908" y="2987582"/>
            <a:ext cx="21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81649" y="3030558"/>
            <a:ext cx="13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48934" y="1778494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7403" y="107416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901778" y="300107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192A4F-A837-4810-AB63-D185F6B28BE9}"/>
              </a:ext>
            </a:extLst>
          </p:cNvPr>
          <p:cNvGrpSpPr/>
          <p:nvPr/>
        </p:nvGrpSpPr>
        <p:grpSpPr>
          <a:xfrm>
            <a:off x="5704090" y="2141396"/>
            <a:ext cx="772631" cy="877253"/>
            <a:chOff x="5603115" y="2166232"/>
            <a:chExt cx="772631" cy="8772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4F6E754-A2FA-459B-99EB-BD21CA813A0D}"/>
                </a:ext>
              </a:extLst>
            </p:cNvPr>
            <p:cNvGrpSpPr/>
            <p:nvPr/>
          </p:nvGrpSpPr>
          <p:grpSpPr>
            <a:xfrm>
              <a:off x="5603115" y="2318947"/>
              <a:ext cx="701371" cy="724538"/>
              <a:chOff x="6766338" y="2672758"/>
              <a:chExt cx="967018" cy="9139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F98A04F-6836-43E7-9375-533CBD0FB6E1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E8FA06B-F8A3-4FBD-98AF-4202F22B72CC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F26FAB3-1258-436E-8A43-BDA8B947E138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FF4386-1D35-4763-A08D-5CCE9C172683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EEB6DE4-30E0-4CBB-BE6C-A8F12FE25223}"/>
                  </a:ext>
                </a:extLst>
              </p:cNvPr>
              <p:cNvSpPr/>
              <p:nvPr/>
            </p:nvSpPr>
            <p:spPr>
              <a:xfrm>
                <a:off x="7035727" y="3394378"/>
                <a:ext cx="171593" cy="1922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1B80F8D-55A4-4AAD-A333-1F99F53A0EC0}"/>
                  </a:ext>
                </a:extLst>
              </p:cNvPr>
              <p:cNvCxnSpPr>
                <a:cxnSpLocks/>
                <a:stCxn id="47" idx="3"/>
                <a:endCxn id="48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DDFDB28-85E3-40D6-97BB-B59C8BCD6CE0}"/>
                  </a:ext>
                </a:extLst>
              </p:cNvPr>
              <p:cNvCxnSpPr>
                <a:cxnSpLocks/>
                <a:stCxn id="47" idx="5"/>
                <a:endCxn id="49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9BEAB0E-39C8-42A2-819F-879CE49B153E}"/>
                  </a:ext>
                </a:extLst>
              </p:cNvPr>
              <p:cNvCxnSpPr>
                <a:cxnSpLocks/>
                <a:stCxn id="49" idx="5"/>
                <a:endCxn id="50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359C239-1FFB-46BE-BA11-0B121D046B65}"/>
                  </a:ext>
                </a:extLst>
              </p:cNvPr>
              <p:cNvCxnSpPr>
                <a:cxnSpLocks/>
                <a:stCxn id="49" idx="3"/>
                <a:endCxn id="51" idx="7"/>
              </p:cNvCxnSpPr>
              <p:nvPr/>
            </p:nvCxnSpPr>
            <p:spPr>
              <a:xfrm flipH="1">
                <a:off x="7182191" y="3183496"/>
                <a:ext cx="99414" cy="23904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DF0B672-6A33-4331-98B9-4F8F14EC3D7A}"/>
                </a:ext>
              </a:extLst>
            </p:cNvPr>
            <p:cNvSpPr txBox="1"/>
            <p:nvPr/>
          </p:nvSpPr>
          <p:spPr>
            <a:xfrm>
              <a:off x="5863896" y="2166232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814E84E-3BFD-41AD-823E-6B1D87DF3614}"/>
                </a:ext>
              </a:extLst>
            </p:cNvPr>
            <p:cNvSpPr txBox="1"/>
            <p:nvPr/>
          </p:nvSpPr>
          <p:spPr>
            <a:xfrm>
              <a:off x="6017519" y="2433815"/>
              <a:ext cx="35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FEEF9-4FB0-49B2-B663-C4FACB9E7957}"/>
              </a:ext>
            </a:extLst>
          </p:cNvPr>
          <p:cNvGrpSpPr/>
          <p:nvPr/>
        </p:nvGrpSpPr>
        <p:grpSpPr>
          <a:xfrm>
            <a:off x="5638024" y="3325743"/>
            <a:ext cx="828202" cy="736511"/>
            <a:chOff x="5688770" y="3359948"/>
            <a:chExt cx="828202" cy="7365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D4625BB-57A4-45DC-AD4E-9E5D31CABA44}"/>
                </a:ext>
              </a:extLst>
            </p:cNvPr>
            <p:cNvGrpSpPr/>
            <p:nvPr/>
          </p:nvGrpSpPr>
          <p:grpSpPr>
            <a:xfrm>
              <a:off x="5727546" y="3479083"/>
              <a:ext cx="705538" cy="617376"/>
              <a:chOff x="6752673" y="2659896"/>
              <a:chExt cx="1184110" cy="87312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22922E7-F785-43C5-8602-A56FF40145C7}"/>
                  </a:ext>
                </a:extLst>
              </p:cNvPr>
              <p:cNvSpPr/>
              <p:nvPr/>
            </p:nvSpPr>
            <p:spPr>
              <a:xfrm>
                <a:off x="7151673" y="265989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1AB6E1C-8A82-40CE-8B6E-6FAB6857D92D}"/>
                  </a:ext>
                </a:extLst>
              </p:cNvPr>
              <p:cNvSpPr/>
              <p:nvPr/>
            </p:nvSpPr>
            <p:spPr>
              <a:xfrm>
                <a:off x="6752673" y="3028649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82494A-1192-4F2F-B720-57F3312B4D5B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5F4A83C-ABE9-4F94-8520-6BF2F74CD71C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52A04A-6435-4489-A527-E38B6D77D039}"/>
                  </a:ext>
                </a:extLst>
              </p:cNvPr>
              <p:cNvSpPr/>
              <p:nvPr/>
            </p:nvSpPr>
            <p:spPr>
              <a:xfrm>
                <a:off x="7531954" y="3332025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0EDF18C-789A-4B9A-8F3D-A0A7919ADD99}"/>
                  </a:ext>
                </a:extLst>
              </p:cNvPr>
              <p:cNvSpPr/>
              <p:nvPr/>
            </p:nvSpPr>
            <p:spPr>
              <a:xfrm>
                <a:off x="6923716" y="3332024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20BDF67-B308-4BEB-9152-5D1F9011D199}"/>
                  </a:ext>
                </a:extLst>
              </p:cNvPr>
              <p:cNvCxnSpPr>
                <a:stCxn id="57" idx="3"/>
                <a:endCxn id="58" idx="7"/>
              </p:cNvCxnSpPr>
              <p:nvPr/>
            </p:nvCxnSpPr>
            <p:spPr>
              <a:xfrm flipH="1">
                <a:off x="6924231" y="2831454"/>
                <a:ext cx="256877" cy="22663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3C19EFD-1D90-40EE-BE99-1E11CE28645B}"/>
                  </a:ext>
                </a:extLst>
              </p:cNvPr>
              <p:cNvCxnSpPr>
                <a:cxnSpLocks/>
                <a:stCxn id="57" idx="4"/>
                <a:endCxn id="59" idx="0"/>
              </p:cNvCxnSpPr>
              <p:nvPr/>
            </p:nvCxnSpPr>
            <p:spPr>
              <a:xfrm>
                <a:off x="7252170" y="2860889"/>
                <a:ext cx="100496" cy="1510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8C45B9B-13E8-4999-9C0D-0075A4D0BE81}"/>
                  </a:ext>
                </a:extLst>
              </p:cNvPr>
              <p:cNvCxnSpPr>
                <a:cxnSpLocks/>
                <a:stCxn id="57" idx="5"/>
                <a:endCxn id="60" idx="1"/>
              </p:cNvCxnSpPr>
              <p:nvPr/>
            </p:nvCxnSpPr>
            <p:spPr>
              <a:xfrm>
                <a:off x="7323231" y="2831454"/>
                <a:ext cx="441994" cy="2099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915C34E-7EA7-4E39-8BB0-EADE35192383}"/>
                  </a:ext>
                </a:extLst>
              </p:cNvPr>
              <p:cNvCxnSpPr>
                <a:cxnSpLocks/>
                <a:stCxn id="59" idx="5"/>
                <a:endCxn id="61" idx="1"/>
              </p:cNvCxnSpPr>
              <p:nvPr/>
            </p:nvCxnSpPr>
            <p:spPr>
              <a:xfrm>
                <a:off x="7423727" y="3183495"/>
                <a:ext cx="146773" cy="1779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EE51699-5A2E-4965-8E0C-CDFE8EFD24F9}"/>
                  </a:ext>
                </a:extLst>
              </p:cNvPr>
              <p:cNvCxnSpPr>
                <a:cxnSpLocks/>
                <a:stCxn id="59" idx="3"/>
                <a:endCxn id="62" idx="7"/>
              </p:cNvCxnSpPr>
              <p:nvPr/>
            </p:nvCxnSpPr>
            <p:spPr>
              <a:xfrm flipH="1">
                <a:off x="7148377" y="3183495"/>
                <a:ext cx="133227" cy="1779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B90242B-A295-4F8A-89ED-2FDF900F0999}"/>
                </a:ext>
              </a:extLst>
            </p:cNvPr>
            <p:cNvSpPr txBox="1"/>
            <p:nvPr/>
          </p:nvSpPr>
          <p:spPr>
            <a:xfrm>
              <a:off x="5688770" y="3359948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CCAC2B5-3AB7-4751-83FC-25BD1750D6E3}"/>
                </a:ext>
              </a:extLst>
            </p:cNvPr>
            <p:cNvSpPr txBox="1"/>
            <p:nvPr/>
          </p:nvSpPr>
          <p:spPr>
            <a:xfrm>
              <a:off x="6173056" y="3397886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484139" y="988014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3025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383147" y="1743392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  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312785" y="3246011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27429" y="3158055"/>
            <a:ext cx="74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var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148367" y="2074989"/>
            <a:ext cx="97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7030A0"/>
                </a:solidFill>
              </a:rPr>
              <a:t>V</a:t>
            </a:r>
            <a:r>
              <a:rPr lang="en-US" sz="1400" dirty="0" err="1">
                <a:solidFill>
                  <a:srgbClr val="7030A0"/>
                </a:solidFill>
              </a:rPr>
              <a:t>subtree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1381" y="254292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71382" y="357987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7805" y="252978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32107" y="358755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727" y="250429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46993" y="35993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C35AC6-BED0-4CFF-9A1F-1C55B0B64254}"/>
              </a:ext>
            </a:extLst>
          </p:cNvPr>
          <p:cNvGrpSpPr/>
          <p:nvPr/>
        </p:nvGrpSpPr>
        <p:grpSpPr>
          <a:xfrm>
            <a:off x="3499200" y="2269967"/>
            <a:ext cx="959158" cy="807824"/>
            <a:chOff x="3379226" y="2351641"/>
            <a:chExt cx="1158859" cy="8149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3379226" y="2351641"/>
              <a:ext cx="660381" cy="372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AST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4016870" y="2378745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3736050" y="2739118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3479208" y="303087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4054600" y="302069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3836547" y="2494572"/>
              <a:ext cx="209758" cy="2445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3650766" y="2854944"/>
              <a:ext cx="114719" cy="1958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3907608" y="2854944"/>
              <a:ext cx="176427" cy="1856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4337092" y="2731440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4188428" y="2494572"/>
              <a:ext cx="178099" cy="256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171011"/>
            <a:ext cx="1975122" cy="6463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653482" y="2249070"/>
            <a:ext cx="785135" cy="738665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843579" y="2057425"/>
            <a:ext cx="36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629248" y="2378808"/>
            <a:ext cx="3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0342" y="1194359"/>
            <a:ext cx="1677017" cy="5885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032200" y="2978374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45588" y="1641004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</a:t>
            </a:r>
          </a:p>
          <a:p>
            <a:pPr algn="ctr"/>
            <a:r>
              <a:rPr lang="en-US" b="1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08762" y="2057524"/>
            <a:ext cx="74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S5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4988618" y="1383252"/>
            <a:ext cx="3235272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275B28-2F70-4A0D-8506-1508F598CBED}"/>
              </a:ext>
            </a:extLst>
          </p:cNvPr>
          <p:cNvSpPr txBox="1"/>
          <p:nvPr/>
        </p:nvSpPr>
        <p:spPr>
          <a:xfrm>
            <a:off x="4508042" y="2986144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DE1A28-6ABC-4D2F-8226-3B72D22A769D}"/>
              </a:ext>
            </a:extLst>
          </p:cNvPr>
          <p:cNvSpPr txBox="1"/>
          <p:nvPr/>
        </p:nvSpPr>
        <p:spPr>
          <a:xfrm>
            <a:off x="5521704" y="3557239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8D64BF-669D-4248-86C4-FE9155FCFEEA}"/>
              </a:ext>
            </a:extLst>
          </p:cNvPr>
          <p:cNvSpPr txBox="1"/>
          <p:nvPr/>
        </p:nvSpPr>
        <p:spPr>
          <a:xfrm>
            <a:off x="8564987" y="1106460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64FDF3-ACAB-4676-9452-E300D8011371}"/>
              </a:ext>
            </a:extLst>
          </p:cNvPr>
          <p:cNvSpPr txBox="1"/>
          <p:nvPr/>
        </p:nvSpPr>
        <p:spPr>
          <a:xfrm>
            <a:off x="8796519" y="2859716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88050A-594E-48C2-8A2C-A1A5355A3AD6}"/>
              </a:ext>
            </a:extLst>
          </p:cNvPr>
          <p:cNvSpPr txBox="1"/>
          <p:nvPr/>
        </p:nvSpPr>
        <p:spPr>
          <a:xfrm>
            <a:off x="6629603" y="1021367"/>
            <a:ext cx="1776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rgbClr val="7030A0"/>
                </a:solidFill>
              </a:rPr>
              <a:t>V</a:t>
            </a:r>
            <a:r>
              <a:rPr lang="en-US" sz="1400" dirty="0" err="1">
                <a:solidFill>
                  <a:srgbClr val="7030A0"/>
                </a:solidFill>
              </a:rPr>
              <a:t>cov</a:t>
            </a:r>
            <a:r>
              <a:rPr lang="en-US" sz="1200" dirty="0"/>
              <a:t> </a:t>
            </a:r>
            <a:r>
              <a:rPr lang="en-US" dirty="0"/>
              <a:t>= &lt;C, R&gt;</a:t>
            </a:r>
          </a:p>
        </p:txBody>
      </p:sp>
    </p:spTree>
    <p:extLst>
      <p:ext uri="{BB962C8B-B14F-4D97-AF65-F5344CB8AC3E}">
        <p14:creationId xmlns:p14="http://schemas.microsoft.com/office/powerpoint/2010/main" val="79056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BFF71D-3A72-4E5F-B251-9E47769F2839}"/>
              </a:ext>
            </a:extLst>
          </p:cNvPr>
          <p:cNvGrpSpPr/>
          <p:nvPr/>
        </p:nvGrpSpPr>
        <p:grpSpPr>
          <a:xfrm>
            <a:off x="1343792" y="953437"/>
            <a:ext cx="5717000" cy="4845784"/>
            <a:chOff x="1343792" y="953436"/>
            <a:chExt cx="5717000" cy="53887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8939E9-0C8C-48B9-B717-DFBB31D25D76}"/>
                </a:ext>
              </a:extLst>
            </p:cNvPr>
            <p:cNvSpPr/>
            <p:nvPr/>
          </p:nvSpPr>
          <p:spPr>
            <a:xfrm>
              <a:off x="3347517" y="2861432"/>
              <a:ext cx="1838094" cy="1595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498085-4F4C-4E22-A82E-38C813E834B1}"/>
                </a:ext>
              </a:extLst>
            </p:cNvPr>
            <p:cNvSpPr/>
            <p:nvPr/>
          </p:nvSpPr>
          <p:spPr>
            <a:xfrm>
              <a:off x="1546058" y="1022684"/>
              <a:ext cx="5282332" cy="1641481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79F18-1F50-40E8-83E3-250D1C15B015}"/>
                </a:ext>
              </a:extLst>
            </p:cNvPr>
            <p:cNvGrpSpPr/>
            <p:nvPr/>
          </p:nvGrpSpPr>
          <p:grpSpPr>
            <a:xfrm>
              <a:off x="3424352" y="2887668"/>
              <a:ext cx="1684421" cy="718248"/>
              <a:chOff x="5275847" y="1329489"/>
              <a:chExt cx="1684421" cy="7182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F13B15-4D49-41EB-903F-D0506A0FA9C0}"/>
                  </a:ext>
                </a:extLst>
              </p:cNvPr>
              <p:cNvSpPr txBox="1"/>
              <p:nvPr/>
            </p:nvSpPr>
            <p:spPr>
              <a:xfrm flipH="1">
                <a:off x="5333597" y="1329489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82E195-A208-415F-ADAF-0138576A5A54}"/>
                  </a:ext>
                </a:extLst>
              </p:cNvPr>
              <p:cNvSpPr txBox="1"/>
              <p:nvPr/>
            </p:nvSpPr>
            <p:spPr>
              <a:xfrm>
                <a:off x="5588668" y="1678405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CF7B7B-8E44-4325-B4F7-DBFE3C5346C6}"/>
                  </a:ext>
                </a:extLst>
              </p:cNvPr>
              <p:cNvSpPr txBox="1"/>
              <p:nvPr/>
            </p:nvSpPr>
            <p:spPr>
              <a:xfrm>
                <a:off x="6430133" y="167074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63E3AC-5335-480C-B1B7-1C25C805DA27}"/>
                  </a:ext>
                </a:extLst>
              </p:cNvPr>
              <p:cNvSpPr/>
              <p:nvPr/>
            </p:nvSpPr>
            <p:spPr>
              <a:xfrm>
                <a:off x="5275847" y="1383632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6E48D8-E5BA-434E-8B32-2E7118254F94}"/>
                </a:ext>
              </a:extLst>
            </p:cNvPr>
            <p:cNvGrpSpPr/>
            <p:nvPr/>
          </p:nvGrpSpPr>
          <p:grpSpPr>
            <a:xfrm>
              <a:off x="3424353" y="3686295"/>
              <a:ext cx="1684421" cy="718248"/>
              <a:chOff x="5300949" y="2047737"/>
              <a:chExt cx="1684421" cy="71824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171BA2-9ADD-47D4-87DD-16BD26011AF3}"/>
                  </a:ext>
                </a:extLst>
              </p:cNvPr>
              <p:cNvSpPr txBox="1"/>
              <p:nvPr/>
            </p:nvSpPr>
            <p:spPr>
              <a:xfrm flipH="1">
                <a:off x="5343662" y="2047737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8EF2B3-4BA0-4658-AAE7-205C44918888}"/>
                  </a:ext>
                </a:extLst>
              </p:cNvPr>
              <p:cNvSpPr txBox="1"/>
              <p:nvPr/>
            </p:nvSpPr>
            <p:spPr>
              <a:xfrm>
                <a:off x="5588668" y="2396653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3BAEE0-8AD6-40FE-8AE2-2364BD71BB17}"/>
                  </a:ext>
                </a:extLst>
              </p:cNvPr>
              <p:cNvSpPr txBox="1"/>
              <p:nvPr/>
            </p:nvSpPr>
            <p:spPr>
              <a:xfrm>
                <a:off x="6430133" y="2388995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690D79-0B52-41DE-8B93-4E57EE7C8E98}"/>
                  </a:ext>
                </a:extLst>
              </p:cNvPr>
              <p:cNvSpPr/>
              <p:nvPr/>
            </p:nvSpPr>
            <p:spPr>
              <a:xfrm>
                <a:off x="5300949" y="2101880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1FCA4-5FE0-4326-B7EF-E4414DD85A3C}"/>
                </a:ext>
              </a:extLst>
            </p:cNvPr>
            <p:cNvSpPr txBox="1"/>
            <p:nvPr/>
          </p:nvSpPr>
          <p:spPr>
            <a:xfrm>
              <a:off x="2723101" y="988104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MethFL</a:t>
              </a:r>
              <a:endParaRPr lang="en-US" b="1" i="1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96F5CF6-7B06-40A3-B5FD-026A7136F951}"/>
                </a:ext>
              </a:extLst>
            </p:cNvPr>
            <p:cNvSpPr/>
            <p:nvPr/>
          </p:nvSpPr>
          <p:spPr>
            <a:xfrm>
              <a:off x="2443234" y="127492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8D6BF30-7A4D-48A6-86D0-198598F5A815}"/>
                </a:ext>
              </a:extLst>
            </p:cNvPr>
            <p:cNvSpPr/>
            <p:nvPr/>
          </p:nvSpPr>
          <p:spPr>
            <a:xfrm>
              <a:off x="1741619" y="127005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CA136-7C37-44F9-840F-06ADCEE73783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190346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73CA3A-F180-4748-9BC1-7366F20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189779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4F00947-9EA9-41FD-9A13-EE2C66FC6F0E}"/>
                </a:ext>
              </a:extLst>
            </p:cNvPr>
            <p:cNvSpPr/>
            <p:nvPr/>
          </p:nvSpPr>
          <p:spPr>
            <a:xfrm>
              <a:off x="6385305" y="1282963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33C45B5-4853-4AC2-931C-FFC327032201}"/>
                </a:ext>
              </a:extLst>
            </p:cNvPr>
            <p:cNvSpPr/>
            <p:nvPr/>
          </p:nvSpPr>
          <p:spPr>
            <a:xfrm>
              <a:off x="5683690" y="1278096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6A52F6-C469-41F6-8317-8AEC05F41B37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1911503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CEF58D-0FDE-49A1-AE03-7DF06D7FF844}"/>
                </a:ext>
              </a:extLst>
            </p:cNvPr>
            <p:cNvSpPr/>
            <p:nvPr/>
          </p:nvSpPr>
          <p:spPr>
            <a:xfrm>
              <a:off x="1546058" y="4618743"/>
              <a:ext cx="5282332" cy="1704926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16B352-5249-493C-90D4-C384563EF55C}"/>
                </a:ext>
              </a:extLst>
            </p:cNvPr>
            <p:cNvSpPr txBox="1"/>
            <p:nvPr/>
          </p:nvSpPr>
          <p:spPr>
            <a:xfrm>
              <a:off x="2759468" y="5954337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StmtFL</a:t>
              </a:r>
              <a:endParaRPr lang="en-US" b="1" i="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D30FD90-5452-40CD-B83B-3FBED21F07EA}"/>
                </a:ext>
              </a:extLst>
            </p:cNvPr>
            <p:cNvSpPr/>
            <p:nvPr/>
          </p:nvSpPr>
          <p:spPr>
            <a:xfrm>
              <a:off x="2443234" y="4738741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B79E542-1C15-4566-B046-E3CB9FF71CFD}"/>
                </a:ext>
              </a:extLst>
            </p:cNvPr>
            <p:cNvSpPr/>
            <p:nvPr/>
          </p:nvSpPr>
          <p:spPr>
            <a:xfrm>
              <a:off x="1741619" y="4733874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09BB0F-20DC-485B-82A4-81AF0F7DA805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536728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E03EE4B-2291-42CE-B7C1-B2EA4616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5361610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CC6E2F-35C2-409F-88E5-1070188C4A7C}"/>
                </a:ext>
              </a:extLst>
            </p:cNvPr>
            <p:cNvSpPr/>
            <p:nvPr/>
          </p:nvSpPr>
          <p:spPr>
            <a:xfrm>
              <a:off x="6385305" y="474678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CDCC12C-B814-4AEF-A5DD-0EBB5CEE7B56}"/>
                </a:ext>
              </a:extLst>
            </p:cNvPr>
            <p:cNvSpPr/>
            <p:nvPr/>
          </p:nvSpPr>
          <p:spPr>
            <a:xfrm>
              <a:off x="5683690" y="474191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88DB5F-EA80-4762-AEBA-EBD18BCD471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537532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D13C51-5050-4817-8886-2852CFC79591}"/>
                </a:ext>
              </a:extLst>
            </p:cNvPr>
            <p:cNvSpPr txBox="1"/>
            <p:nvPr/>
          </p:nvSpPr>
          <p:spPr>
            <a:xfrm>
              <a:off x="1981333" y="3421250"/>
              <a:ext cx="1278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cross-stitch unit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3032819-4320-43AA-BF3A-3CF9076BD6B1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2716912" y="1909546"/>
              <a:ext cx="1792195" cy="19751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CF67E89-1740-4A2D-9076-BB374AEF9E1D}"/>
                </a:ext>
              </a:extLst>
            </p:cNvPr>
            <p:cNvCxnSpPr>
              <a:cxnSpLocks/>
            </p:cNvCxnSpPr>
            <p:nvPr/>
          </p:nvCxnSpPr>
          <p:spPr>
            <a:xfrm>
              <a:off x="2716459" y="1908598"/>
              <a:ext cx="844888" cy="13652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5BB3688-0878-4EF3-BCE3-01BBA5FDF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0359" y="4009045"/>
              <a:ext cx="840988" cy="1374008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8CDD10-6A94-481C-A802-52AC162E4DD6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2716912" y="3379390"/>
              <a:ext cx="1743388" cy="1993975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A471B3A-BBD9-4DCE-B1DE-54EFC0FB16B4}"/>
                </a:ext>
              </a:extLst>
            </p:cNvPr>
            <p:cNvCxnSpPr>
              <a:endCxn id="38" idx="1"/>
            </p:cNvCxnSpPr>
            <p:nvPr/>
          </p:nvCxnSpPr>
          <p:spPr>
            <a:xfrm flipV="1">
              <a:off x="5108773" y="1911120"/>
              <a:ext cx="574917" cy="13627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10B01B6-D90F-4C81-94D4-035006443D4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5108773" y="4054023"/>
              <a:ext cx="574917" cy="132091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053ECB-DA55-483C-8E4D-DB4F5FE13056}"/>
                </a:ext>
              </a:extLst>
            </p:cNvPr>
            <p:cNvSpPr txBox="1"/>
            <p:nvPr/>
          </p:nvSpPr>
          <p:spPr>
            <a:xfrm>
              <a:off x="1566770" y="95732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7AE5B4-609C-4AE2-8920-148CE40F5D2C}"/>
                </a:ext>
              </a:extLst>
            </p:cNvPr>
            <p:cNvSpPr txBox="1"/>
            <p:nvPr/>
          </p:nvSpPr>
          <p:spPr>
            <a:xfrm>
              <a:off x="2238408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BA5379-8E4A-49A2-9D9A-7148300142A6}"/>
                </a:ext>
              </a:extLst>
            </p:cNvPr>
            <p:cNvSpPr txBox="1"/>
            <p:nvPr/>
          </p:nvSpPr>
          <p:spPr>
            <a:xfrm>
              <a:off x="1590785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DE5198-886D-4546-99A4-D54933B693F8}"/>
                </a:ext>
              </a:extLst>
            </p:cNvPr>
            <p:cNvSpPr txBox="1"/>
            <p:nvPr/>
          </p:nvSpPr>
          <p:spPr>
            <a:xfrm>
              <a:off x="2262666" y="5965068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5494E9-F98B-4F89-BB03-7279DF302BD0}"/>
                </a:ext>
              </a:extLst>
            </p:cNvPr>
            <p:cNvSpPr txBox="1"/>
            <p:nvPr/>
          </p:nvSpPr>
          <p:spPr>
            <a:xfrm>
              <a:off x="5468189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F3E68E-8DB1-47C8-A04A-70AE2E7485DB}"/>
                </a:ext>
              </a:extLst>
            </p:cNvPr>
            <p:cNvSpPr txBox="1"/>
            <p:nvPr/>
          </p:nvSpPr>
          <p:spPr>
            <a:xfrm>
              <a:off x="6171667" y="957002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8A51CB-2420-4BD2-A4FE-01E31EEC12B1}"/>
                </a:ext>
              </a:extLst>
            </p:cNvPr>
            <p:cNvSpPr txBox="1"/>
            <p:nvPr/>
          </p:nvSpPr>
          <p:spPr>
            <a:xfrm>
              <a:off x="5515758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CC622F-9D0E-4CE6-A537-A3B98D20A709}"/>
                </a:ext>
              </a:extLst>
            </p:cNvPr>
            <p:cNvSpPr txBox="1"/>
            <p:nvPr/>
          </p:nvSpPr>
          <p:spPr>
            <a:xfrm>
              <a:off x="6184555" y="5963604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74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11104" y="2199964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-8420" y="3425891"/>
            <a:ext cx="82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291947" y="2023591"/>
            <a:ext cx="1522326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601AB6-04C0-41A1-95B8-30B83925F095}"/>
              </a:ext>
            </a:extLst>
          </p:cNvPr>
          <p:cNvSpPr/>
          <p:nvPr/>
        </p:nvSpPr>
        <p:spPr>
          <a:xfrm>
            <a:off x="560807" y="2489380"/>
            <a:ext cx="367948" cy="15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7994" y="2485257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256633" y="3680726"/>
            <a:ext cx="155342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079" y="3537472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F26C3-57DD-41D5-BDDA-DE51D08C9404}"/>
              </a:ext>
            </a:extLst>
          </p:cNvPr>
          <p:cNvGrpSpPr/>
          <p:nvPr/>
        </p:nvGrpSpPr>
        <p:grpSpPr>
          <a:xfrm>
            <a:off x="2968458" y="1953960"/>
            <a:ext cx="1546643" cy="1479486"/>
            <a:chOff x="5242560" y="2600539"/>
            <a:chExt cx="1706880" cy="165872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417FDA-EAA5-4B34-AFAD-8BA3C3B7E112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0F255F1-F18F-43B7-9EDA-698DA80F0A4A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6CD0EDE-8D96-44EC-9809-4CFF644B8686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948FC13-273E-4848-B94F-E93191CD2233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1006514-999C-4289-9840-40045ECA58D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1F6A31C-8258-42BB-85F0-D0E19D77F8EA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4A86187-6A7E-4842-9C39-8B8B250CB070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48B1C22-9072-4F27-B20B-82F1B6A3B31B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CCD5D2E-CF60-4485-950C-451C6D50EF3D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2C78258-1F3E-4937-A9F0-F43EA01E2510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D60CE9E-2976-4702-8677-50047EE8FE39}"/>
                  </a:ext>
                </a:extLst>
              </p:cNvPr>
              <p:cNvCxnSpPr>
                <a:stCxn id="57" idx="6"/>
                <a:endCxn id="56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0507236-F1F9-4EA1-9982-36433E5764FF}"/>
                  </a:ext>
                </a:extLst>
              </p:cNvPr>
              <p:cNvCxnSpPr>
                <a:stCxn id="54" idx="4"/>
                <a:endCxn id="58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583F2B2-10D8-4960-8137-BE420BE03B03}"/>
                  </a:ext>
                </a:extLst>
              </p:cNvPr>
              <p:cNvCxnSpPr>
                <a:stCxn id="54" idx="6"/>
                <a:endCxn id="53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2E71C37-08F8-4FCD-A62A-140A1CAA3750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6E2891-77A1-4559-A08A-4309F7A3549E}"/>
                  </a:ext>
                </a:extLst>
              </p:cNvPr>
              <p:cNvCxnSpPr>
                <a:stCxn id="57" idx="1"/>
                <a:endCxn id="53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71E723-653C-4C19-B3EA-BDFEF6D76685}"/>
                  </a:ext>
                </a:extLst>
              </p:cNvPr>
              <p:cNvCxnSpPr>
                <a:stCxn id="53" idx="7"/>
                <a:endCxn id="55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804C679-51C0-46FE-A417-A47274BE668C}"/>
                  </a:ext>
                </a:extLst>
              </p:cNvPr>
              <p:cNvCxnSpPr>
                <a:stCxn id="55" idx="7"/>
                <a:endCxn id="59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2A2FD0B-8FF0-4512-8B2E-DF112B3742D9}"/>
                  </a:ext>
                </a:extLst>
              </p:cNvPr>
              <p:cNvCxnSpPr>
                <a:endCxn id="54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BFCBB6-BC86-43CA-9D33-896006F1CE1C}"/>
                  </a:ext>
                </a:extLst>
              </p:cNvPr>
              <p:cNvCxnSpPr>
                <a:stCxn id="56" idx="0"/>
                <a:endCxn id="59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6294D4F-CB3F-4950-BB8C-6A8D66775B3A}"/>
                  </a:ext>
                </a:extLst>
              </p:cNvPr>
              <p:cNvCxnSpPr>
                <a:stCxn id="59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FF885DA-A4B4-4C86-BE5B-3F51EF3A9FCD}"/>
                  </a:ext>
                </a:extLst>
              </p:cNvPr>
              <p:cNvCxnSpPr>
                <a:stCxn id="60" idx="5"/>
                <a:endCxn id="53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244C897-90BB-433E-8142-08366A8ACB62}"/>
                  </a:ext>
                </a:extLst>
              </p:cNvPr>
              <p:cNvCxnSpPr>
                <a:endCxn id="60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1734E17-E2D1-41FE-A507-0D585BADD9BE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B6F65DC8-3C4B-43FB-AFC1-861BD4C22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C4E4F385-D0FF-4FED-9EE5-B7BB99F0C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77712ECB-6303-4401-A733-1ED66FDBB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BE1DEF67-A70E-48B2-A4BA-8B53636B8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72E9DFB2-A28D-4D0F-BCA4-4F6270A2C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369F040-33BC-4F69-8496-06A7A55D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519C6296-6B78-4724-AD1F-79CBDC9B3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">
              <a:extLst>
                <a:ext uri="{FF2B5EF4-FFF2-40B4-BE49-F238E27FC236}">
                  <a16:creationId xmlns:a16="http://schemas.microsoft.com/office/drawing/2014/main" id="{3306C7DE-3018-4E1C-8D94-4149CD1A1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DD3D6E-8C82-4719-9A88-677CDD973B45}"/>
              </a:ext>
            </a:extLst>
          </p:cNvPr>
          <p:cNvGrpSpPr/>
          <p:nvPr/>
        </p:nvGrpSpPr>
        <p:grpSpPr>
          <a:xfrm>
            <a:off x="2942281" y="3405809"/>
            <a:ext cx="1611271" cy="1375459"/>
            <a:chOff x="3453001" y="3370086"/>
            <a:chExt cx="1611271" cy="13754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3CD83BB-E557-4B65-A107-069363FA4D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0857A0E-C773-4965-A478-B1FE22459BDB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451CC3A-C20C-4653-A20B-C7F9654E668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147177E-0DBB-4E46-8B1A-DF93BF4CD3DD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DC49823-92E2-4CFB-9BD2-F0518A27A25C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0042DDD-FE8E-4406-95F4-3343D19B671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6ACC57-25A4-4143-B066-4DEAE10FF32F}"/>
                </a:ext>
              </a:extLst>
            </p:cNvPr>
            <p:cNvCxnSpPr>
              <a:stCxn id="84" idx="7"/>
              <a:endCxn id="8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2DD4B6-5A4D-4897-BA39-0BD01FFEFF69}"/>
                </a:ext>
              </a:extLst>
            </p:cNvPr>
            <p:cNvCxnSpPr>
              <a:stCxn id="8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770C124-3EF1-4840-928A-049897639465}"/>
                </a:ext>
              </a:extLst>
            </p:cNvPr>
            <p:cNvCxnSpPr>
              <a:stCxn id="81" idx="6"/>
              <a:endCxn id="8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E43C1F-BBDE-4196-994F-15F3531895FD}"/>
                </a:ext>
              </a:extLst>
            </p:cNvPr>
            <p:cNvCxnSpPr>
              <a:endCxn id="8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8D4DA2-DD6C-4894-B05F-0742D344E503}"/>
                </a:ext>
              </a:extLst>
            </p:cNvPr>
            <p:cNvCxnSpPr>
              <a:stCxn id="84" idx="0"/>
              <a:endCxn id="8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C85F27B-C5D1-4E46-94AD-A20A1B4DDA23}"/>
                </a:ext>
              </a:extLst>
            </p:cNvPr>
            <p:cNvCxnSpPr>
              <a:stCxn id="83" idx="2"/>
              <a:endCxn id="8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B2E45A-496C-4457-BAF7-0C3243F04760}"/>
                </a:ext>
              </a:extLst>
            </p:cNvPr>
            <p:cNvCxnSpPr>
              <a:stCxn id="80" idx="0"/>
              <a:endCxn id="8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048784-1935-4E29-BD0F-FEABBD2B40CE}"/>
                </a:ext>
              </a:extLst>
            </p:cNvPr>
            <p:cNvCxnSpPr>
              <a:stCxn id="82" idx="6"/>
            </p:cNvCxnSpPr>
            <p:nvPr/>
          </p:nvCxnSpPr>
          <p:spPr>
            <a:xfrm flipV="1">
              <a:off x="4286686" y="3421927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9149E0-6F15-4441-9380-C6434192C71B}"/>
                </a:ext>
              </a:extLst>
            </p:cNvPr>
            <p:cNvCxnSpPr>
              <a:endCxn id="8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">
              <a:extLst>
                <a:ext uri="{FF2B5EF4-FFF2-40B4-BE49-F238E27FC236}">
                  <a16:creationId xmlns:a16="http://schemas.microsoft.com/office/drawing/2014/main" id="{D048C867-F2EA-4318-BE1C-509EA873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293" y="33700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">
              <a:extLst>
                <a:ext uri="{FF2B5EF4-FFF2-40B4-BE49-F238E27FC236}">
                  <a16:creationId xmlns:a16="http://schemas.microsoft.com/office/drawing/2014/main" id="{81A1568F-3763-4201-A733-516DC3DBC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">
              <a:extLst>
                <a:ext uri="{FF2B5EF4-FFF2-40B4-BE49-F238E27FC236}">
                  <a16:creationId xmlns:a16="http://schemas.microsoft.com/office/drawing/2014/main" id="{BB4AF966-26A6-48A3-BDD7-3F1ADB3F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767" y="364606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">
              <a:extLst>
                <a:ext uri="{FF2B5EF4-FFF2-40B4-BE49-F238E27FC236}">
                  <a16:creationId xmlns:a16="http://schemas.microsoft.com/office/drawing/2014/main" id="{8BFAEE08-BDFB-4EDF-AEFD-3F43DDD81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">
              <a:extLst>
                <a:ext uri="{FF2B5EF4-FFF2-40B4-BE49-F238E27FC236}">
                  <a16:creationId xmlns:a16="http://schemas.microsoft.com/office/drawing/2014/main" id="{0B9C8CE8-C60B-473A-B066-5AC734685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4676405" y="1917190"/>
            <a:ext cx="163153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4676405" y="3583643"/>
            <a:ext cx="16315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stCxn id="4" idx="3"/>
          </p:cNvCxnSpPr>
          <p:nvPr/>
        </p:nvCxnSpPr>
        <p:spPr>
          <a:xfrm>
            <a:off x="2814273" y="248525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4440636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804848" y="416171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4444950" y="419139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445DBE-60D8-43DC-851E-E4ED774202DD}"/>
              </a:ext>
            </a:extLst>
          </p:cNvPr>
          <p:cNvGrpSpPr/>
          <p:nvPr/>
        </p:nvGrpSpPr>
        <p:grpSpPr>
          <a:xfrm>
            <a:off x="6354950" y="1970563"/>
            <a:ext cx="1639045" cy="1348283"/>
            <a:chOff x="5140585" y="2600539"/>
            <a:chExt cx="1808855" cy="151162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3115AA0-A959-4D74-B07E-5A3507DCF9F7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DB3480D-32A9-4678-9A81-D56D1B3A7D2D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27817002-E2EA-4D94-BD8B-7BF8975C2BB7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0A3B459-1D01-4DE9-B861-8D0AEC3C9222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689C561-E4C0-4CB7-9774-693699CFD278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66307F3-90C5-4A49-8212-D8CB0A69D195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569EA76-5C93-43C6-B25A-20BB259F01D8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9143C15-CDF8-48BE-A812-ED158B40F3A3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7BA100F-51B7-450F-A167-A34581D35C3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4F7E2FC-C70F-4357-AEA1-3CAD028FE87F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9938249-84C1-4B9D-8B31-16F70971231B}"/>
                  </a:ext>
                </a:extLst>
              </p:cNvPr>
              <p:cNvCxnSpPr>
                <a:stCxn id="126" idx="6"/>
                <a:endCxn id="125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5387542-C71A-4B4B-A96F-F81D06DAD68C}"/>
                  </a:ext>
                </a:extLst>
              </p:cNvPr>
              <p:cNvCxnSpPr>
                <a:stCxn id="123" idx="4"/>
                <a:endCxn id="127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0B743A0-2931-4E2C-B322-2286FB93E0EC}"/>
                  </a:ext>
                </a:extLst>
              </p:cNvPr>
              <p:cNvCxnSpPr>
                <a:stCxn id="123" idx="6"/>
                <a:endCxn id="122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540BA99-4237-4DD4-B1FF-1BE7DFCC865E}"/>
                  </a:ext>
                </a:extLst>
              </p:cNvPr>
              <p:cNvCxnSpPr>
                <a:stCxn id="127" idx="6"/>
                <a:endCxn id="126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E5E54BC8-54A8-4287-8F05-28E21D5E6D82}"/>
                  </a:ext>
                </a:extLst>
              </p:cNvPr>
              <p:cNvCxnSpPr>
                <a:stCxn id="126" idx="1"/>
                <a:endCxn id="122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A8D172A-2582-4A3F-9FB0-239AE5B4C788}"/>
                  </a:ext>
                </a:extLst>
              </p:cNvPr>
              <p:cNvCxnSpPr>
                <a:stCxn id="122" idx="7"/>
                <a:endCxn id="124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E37413C5-68B7-4BC6-A6F6-164BE60CB76D}"/>
                  </a:ext>
                </a:extLst>
              </p:cNvPr>
              <p:cNvCxnSpPr>
                <a:stCxn id="124" idx="7"/>
                <a:endCxn id="128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EF75301-D414-43A0-9E2D-AEDA5EB4C1D5}"/>
                  </a:ext>
                </a:extLst>
              </p:cNvPr>
              <p:cNvCxnSpPr>
                <a:endCxn id="123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519C672-CEF1-4253-AC45-FB1E5B47C215}"/>
                  </a:ext>
                </a:extLst>
              </p:cNvPr>
              <p:cNvCxnSpPr>
                <a:stCxn id="125" idx="0"/>
                <a:endCxn id="128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56EEBF4-61CB-43BF-9621-10F0442FC0A3}"/>
                  </a:ext>
                </a:extLst>
              </p:cNvPr>
              <p:cNvCxnSpPr>
                <a:stCxn id="128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02CF32F-DFA1-45F3-98A5-369B8F1ECB2B}"/>
                  </a:ext>
                </a:extLst>
              </p:cNvPr>
              <p:cNvCxnSpPr>
                <a:stCxn id="129" idx="5"/>
                <a:endCxn id="122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7B11378-5F1F-4C69-B5CF-1923486B2211}"/>
                  </a:ext>
                </a:extLst>
              </p:cNvPr>
              <p:cNvCxnSpPr>
                <a:endCxn id="129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1ACE468-8928-410B-AC38-CCADEBCE4708}"/>
                  </a:ext>
                </a:extLst>
              </p:cNvPr>
              <p:cNvCxnSpPr>
                <a:stCxn id="129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 Box 2">
              <a:extLst>
                <a:ext uri="{FF2B5EF4-FFF2-40B4-BE49-F238E27FC236}">
                  <a16:creationId xmlns:a16="http://schemas.microsoft.com/office/drawing/2014/main" id="{A29775C6-709C-48A0-A2D8-62327C42B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2">
              <a:extLst>
                <a:ext uri="{FF2B5EF4-FFF2-40B4-BE49-F238E27FC236}">
                  <a16:creationId xmlns:a16="http://schemas.microsoft.com/office/drawing/2014/main" id="{C93B3F0B-C4AE-4AE3-99ED-AD4538702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2">
              <a:extLst>
                <a:ext uri="{FF2B5EF4-FFF2-40B4-BE49-F238E27FC236}">
                  <a16:creationId xmlns:a16="http://schemas.microsoft.com/office/drawing/2014/main" id="{C1A473F0-7098-4946-BBD6-FCF4C4CA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2">
              <a:extLst>
                <a:ext uri="{FF2B5EF4-FFF2-40B4-BE49-F238E27FC236}">
                  <a16:creationId xmlns:a16="http://schemas.microsoft.com/office/drawing/2014/main" id="{6A27EABC-BD46-4FD5-B85C-E6A5900DC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2">
              <a:extLst>
                <a:ext uri="{FF2B5EF4-FFF2-40B4-BE49-F238E27FC236}">
                  <a16:creationId xmlns:a16="http://schemas.microsoft.com/office/drawing/2014/main" id="{4AD5C394-2C6A-4D97-BB84-334A45245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2">
              <a:extLst>
                <a:ext uri="{FF2B5EF4-FFF2-40B4-BE49-F238E27FC236}">
                  <a16:creationId xmlns:a16="http://schemas.microsoft.com/office/drawing/2014/main" id="{5A185803-7212-4F7E-A0EF-742BEB6E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">
              <a:extLst>
                <a:ext uri="{FF2B5EF4-FFF2-40B4-BE49-F238E27FC236}">
                  <a16:creationId xmlns:a16="http://schemas.microsoft.com/office/drawing/2014/main" id="{C395E44A-E677-4D2E-9723-839254FF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585" y="3756069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2">
              <a:extLst>
                <a:ext uri="{FF2B5EF4-FFF2-40B4-BE49-F238E27FC236}">
                  <a16:creationId xmlns:a16="http://schemas.microsoft.com/office/drawing/2014/main" id="{7B9E40CD-8504-4518-9017-2F13BC848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2E8804-E021-4968-B7F6-C81D6BBE2459}"/>
              </a:ext>
            </a:extLst>
          </p:cNvPr>
          <p:cNvGrpSpPr/>
          <p:nvPr/>
        </p:nvGrpSpPr>
        <p:grpSpPr>
          <a:xfrm>
            <a:off x="6440152" y="3400998"/>
            <a:ext cx="1611271" cy="1348511"/>
            <a:chOff x="3453001" y="3397034"/>
            <a:chExt cx="1611271" cy="134851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B914C74-950C-4D75-AD77-A2DC81BDCC56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CBC2490-6597-433F-8D04-3E0F7BBF6C6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F114791-B078-4B53-A0E8-B1E78F5A20A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B222423-7120-4E52-BD2D-6B56CD0FE655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172F61A-76DF-4F7E-BA36-7639B493946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E969F8E-E2B5-4578-B660-B8C1549E38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B7766A7-0049-4214-849E-8F9D709C8685}"/>
                </a:ext>
              </a:extLst>
            </p:cNvPr>
            <p:cNvCxnSpPr>
              <a:stCxn id="150" idx="7"/>
              <a:endCxn id="149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57DF920-D292-437A-90B7-D7CA332E4F9A}"/>
                </a:ext>
              </a:extLst>
            </p:cNvPr>
            <p:cNvCxnSpPr>
              <a:stCxn id="147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6300E20-B8BB-493B-AEB9-E96E4B5E8C4E}"/>
                </a:ext>
              </a:extLst>
            </p:cNvPr>
            <p:cNvCxnSpPr>
              <a:stCxn id="147" idx="6"/>
              <a:endCxn id="146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29BAD93-A31D-4F76-B255-598A7EFE3067}"/>
                </a:ext>
              </a:extLst>
            </p:cNvPr>
            <p:cNvCxnSpPr>
              <a:endCxn id="150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0865926-0833-44A4-BDA8-4DC0C1A01E7B}"/>
                </a:ext>
              </a:extLst>
            </p:cNvPr>
            <p:cNvCxnSpPr>
              <a:stCxn id="150" idx="0"/>
              <a:endCxn id="146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EE17099-01F2-4A9D-9181-09BE4442F728}"/>
                </a:ext>
              </a:extLst>
            </p:cNvPr>
            <p:cNvCxnSpPr>
              <a:stCxn id="149" idx="2"/>
              <a:endCxn id="146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5E7E1A-3C0C-44F1-B089-E3FCD80A2EEB}"/>
                </a:ext>
              </a:extLst>
            </p:cNvPr>
            <p:cNvCxnSpPr>
              <a:stCxn id="146" idx="0"/>
              <a:endCxn id="148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F8B7066-DB19-4B48-8C15-A216538E8F0E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4286687" y="3560876"/>
              <a:ext cx="359959" cy="8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F8DC7-A0C8-412F-ADE9-EA7CD48FA4C8}"/>
                </a:ext>
              </a:extLst>
            </p:cNvPr>
            <p:cNvCxnSpPr>
              <a:endCxn id="147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2">
              <a:extLst>
                <a:ext uri="{FF2B5EF4-FFF2-40B4-BE49-F238E27FC236}">
                  <a16:creationId xmlns:a16="http://schemas.microsoft.com/office/drawing/2014/main" id="{AD055BEC-6798-4182-A82C-763B80DC8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245" y="3397034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2">
              <a:extLst>
                <a:ext uri="{FF2B5EF4-FFF2-40B4-BE49-F238E27FC236}">
                  <a16:creationId xmlns:a16="http://schemas.microsoft.com/office/drawing/2014/main" id="{0081088F-0396-4EF6-8621-2FF759973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2">
              <a:extLst>
                <a:ext uri="{FF2B5EF4-FFF2-40B4-BE49-F238E27FC236}">
                  <a16:creationId xmlns:a16="http://schemas.microsoft.com/office/drawing/2014/main" id="{28ED8973-EDD5-4A77-BD95-83045586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909" y="37436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2">
              <a:extLst>
                <a:ext uri="{FF2B5EF4-FFF2-40B4-BE49-F238E27FC236}">
                  <a16:creationId xmlns:a16="http://schemas.microsoft.com/office/drawing/2014/main" id="{E0F26899-85B7-4E9B-AD28-E22054F0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2">
              <a:extLst>
                <a:ext uri="{FF2B5EF4-FFF2-40B4-BE49-F238E27FC236}">
                  <a16:creationId xmlns:a16="http://schemas.microsoft.com/office/drawing/2014/main" id="{F22265D2-8769-42D0-B355-C1F594966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6307944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6309565" y="4189354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8175252" y="1959375"/>
            <a:ext cx="1631539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8175252" y="4037813"/>
            <a:ext cx="163153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7A1A2B7-5ADE-42B6-B8CA-798FA8BE0861}"/>
              </a:ext>
            </a:extLst>
          </p:cNvPr>
          <p:cNvSpPr txBox="1"/>
          <p:nvPr/>
        </p:nvSpPr>
        <p:spPr>
          <a:xfrm>
            <a:off x="8175251" y="3131003"/>
            <a:ext cx="1631539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Joint Training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7939482" y="232207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7939482" y="436097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stCxn id="153" idx="2"/>
            <a:endCxn id="155" idx="0"/>
          </p:cNvCxnSpPr>
          <p:nvPr/>
        </p:nvCxnSpPr>
        <p:spPr>
          <a:xfrm flipH="1">
            <a:off x="8991021" y="2605706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BE09C1-4AF9-41C9-B9D4-09C71B2FF7D2}"/>
              </a:ext>
            </a:extLst>
          </p:cNvPr>
          <p:cNvCxnSpPr/>
          <p:nvPr/>
        </p:nvCxnSpPr>
        <p:spPr>
          <a:xfrm flipH="1">
            <a:off x="8994770" y="3501679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61D138-22DB-462B-80CB-40E117DE94B0}"/>
              </a:ext>
            </a:extLst>
          </p:cNvPr>
          <p:cNvGrpSpPr/>
          <p:nvPr/>
        </p:nvGrpSpPr>
        <p:grpSpPr>
          <a:xfrm>
            <a:off x="10127455" y="1860947"/>
            <a:ext cx="1546643" cy="1479486"/>
            <a:chOff x="5242560" y="2600539"/>
            <a:chExt cx="1706880" cy="1658723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E0A2BF-D9AD-4104-9071-9A4CA28F2C3C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83B4486-86E3-4D98-9C37-31B2B5C052C2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5500677-8498-4C2A-B1D8-92DCBC48FAF2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451D431-F07B-440B-B8A1-12C077D43EEC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DD2D280E-FFFD-40FC-9808-877047E5FBC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836951E-43C1-46A3-93F1-74A7BCFE5FE8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75CDB91B-CF61-4FD3-A738-FEE557B4C85A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5CF63E91-B8C1-45BE-B070-8F10A3189892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BA44C8C-8486-4A93-AED1-96A7A57B832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75E61A54-4D9B-49A2-B240-49DC06939AAE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CECF7513-2C0E-4479-BA1B-23EFA094B57C}"/>
                  </a:ext>
                </a:extLst>
              </p:cNvPr>
              <p:cNvCxnSpPr>
                <a:stCxn id="189" idx="6"/>
                <a:endCxn id="188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3375ABC1-DE79-436A-BECC-4C0896CF9B11}"/>
                  </a:ext>
                </a:extLst>
              </p:cNvPr>
              <p:cNvCxnSpPr>
                <a:stCxn id="186" idx="4"/>
                <a:endCxn id="190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BEB7687-1F7A-4839-947A-F408CA689A67}"/>
                  </a:ext>
                </a:extLst>
              </p:cNvPr>
              <p:cNvCxnSpPr>
                <a:stCxn id="186" idx="6"/>
                <a:endCxn id="185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7CC4E350-4585-4EFC-A2D8-B8B8F4D129A4}"/>
                  </a:ext>
                </a:extLst>
              </p:cNvPr>
              <p:cNvCxnSpPr>
                <a:stCxn id="190" idx="6"/>
                <a:endCxn id="189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DE647D2-76E6-47EC-AA2F-E9B3211304EF}"/>
                  </a:ext>
                </a:extLst>
              </p:cNvPr>
              <p:cNvCxnSpPr>
                <a:stCxn id="189" idx="1"/>
                <a:endCxn id="185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DC41ED4E-B681-4EFF-8B31-F764D50E1D0F}"/>
                  </a:ext>
                </a:extLst>
              </p:cNvPr>
              <p:cNvCxnSpPr>
                <a:stCxn id="185" idx="7"/>
                <a:endCxn id="187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4C534158-5C23-46B2-AF53-134A1F840AD3}"/>
                  </a:ext>
                </a:extLst>
              </p:cNvPr>
              <p:cNvCxnSpPr>
                <a:stCxn id="187" idx="7"/>
                <a:endCxn id="191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79C414BE-AA94-47C2-9A86-6D3F0D9B969A}"/>
                  </a:ext>
                </a:extLst>
              </p:cNvPr>
              <p:cNvCxnSpPr>
                <a:endCxn id="186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58BAE052-1C5C-4457-80B1-C66666879FFE}"/>
                  </a:ext>
                </a:extLst>
              </p:cNvPr>
              <p:cNvCxnSpPr>
                <a:stCxn id="188" idx="0"/>
                <a:endCxn id="191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7ADA4105-3A2A-4835-88F6-0165F8E8191B}"/>
                  </a:ext>
                </a:extLst>
              </p:cNvPr>
              <p:cNvCxnSpPr>
                <a:stCxn id="191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FAC74DD-601F-4695-9B69-F7C51AA00F98}"/>
                  </a:ext>
                </a:extLst>
              </p:cNvPr>
              <p:cNvCxnSpPr>
                <a:stCxn id="192" idx="5"/>
                <a:endCxn id="185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BC8BCFF3-A3CC-49A2-9803-6C51E889A34A}"/>
                  </a:ext>
                </a:extLst>
              </p:cNvPr>
              <p:cNvCxnSpPr>
                <a:endCxn id="192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C4893570-1887-4755-B26F-A42AF7A15807}"/>
                  </a:ext>
                </a:extLst>
              </p:cNvPr>
              <p:cNvCxnSpPr>
                <a:stCxn id="192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 Box 2">
              <a:extLst>
                <a:ext uri="{FF2B5EF4-FFF2-40B4-BE49-F238E27FC236}">
                  <a16:creationId xmlns:a16="http://schemas.microsoft.com/office/drawing/2014/main" id="{202665BA-FE33-45D1-90B1-C908E19F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Text Box 2">
              <a:extLst>
                <a:ext uri="{FF2B5EF4-FFF2-40B4-BE49-F238E27FC236}">
                  <a16:creationId xmlns:a16="http://schemas.microsoft.com/office/drawing/2014/main" id="{A83CA925-0074-4DA9-AFFB-80F477D3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Text Box 2">
              <a:extLst>
                <a:ext uri="{FF2B5EF4-FFF2-40B4-BE49-F238E27FC236}">
                  <a16:creationId xmlns:a16="http://schemas.microsoft.com/office/drawing/2014/main" id="{77804DDB-58AE-4F6D-B7D1-3D010857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Text Box 2">
              <a:extLst>
                <a:ext uri="{FF2B5EF4-FFF2-40B4-BE49-F238E27FC236}">
                  <a16:creationId xmlns:a16="http://schemas.microsoft.com/office/drawing/2014/main" id="{E12234F9-667C-416D-8135-3C360250C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2">
              <a:extLst>
                <a:ext uri="{FF2B5EF4-FFF2-40B4-BE49-F238E27FC236}">
                  <a16:creationId xmlns:a16="http://schemas.microsoft.com/office/drawing/2014/main" id="{63E5748A-8305-4370-99D7-3FEC8AD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2">
              <a:extLst>
                <a:ext uri="{FF2B5EF4-FFF2-40B4-BE49-F238E27FC236}">
                  <a16:creationId xmlns:a16="http://schemas.microsoft.com/office/drawing/2014/main" id="{75050CAA-144A-4885-905F-3F8AD2A28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2">
              <a:extLst>
                <a:ext uri="{FF2B5EF4-FFF2-40B4-BE49-F238E27FC236}">
                  <a16:creationId xmlns:a16="http://schemas.microsoft.com/office/drawing/2014/main" id="{2F03B6CC-CCC3-454F-863E-C6E0357F4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2">
              <a:extLst>
                <a:ext uri="{FF2B5EF4-FFF2-40B4-BE49-F238E27FC236}">
                  <a16:creationId xmlns:a16="http://schemas.microsoft.com/office/drawing/2014/main" id="{1A3CBADF-5260-4CB0-A5EE-9F19CA45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10121962" y="3332843"/>
            <a:ext cx="1624750" cy="1426755"/>
            <a:chOff x="3453001" y="3318790"/>
            <a:chExt cx="1624750" cy="1426755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>
              <a:off x="4286687" y="3560876"/>
              <a:ext cx="328116" cy="85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18" y="331879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14" y="371176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6737E6B-6816-4A03-A4F1-E31F6539C2ED}"/>
              </a:ext>
            </a:extLst>
          </p:cNvPr>
          <p:cNvSpPr txBox="1"/>
          <p:nvPr/>
        </p:nvSpPr>
        <p:spPr>
          <a:xfrm>
            <a:off x="10575136" y="30712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750830" y="1652838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1: Feature Extraction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4384511" y="1584628"/>
            <a:ext cx="22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2: </a:t>
            </a:r>
            <a:r>
              <a:rPr lang="en-US" dirty="0" err="1"/>
              <a:t>Repr</a:t>
            </a:r>
            <a:r>
              <a:rPr lang="en-US" dirty="0"/>
              <a:t>. Learning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7852918" y="1558136"/>
            <a:ext cx="22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 – Dual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3C2E4-A5F4-4B48-A2BD-B176BCB340C1}"/>
              </a:ext>
            </a:extLst>
          </p:cNvPr>
          <p:cNvSpPr/>
          <p:nvPr/>
        </p:nvSpPr>
        <p:spPr>
          <a:xfrm>
            <a:off x="8059843" y="1898134"/>
            <a:ext cx="1878156" cy="28512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3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64234" y="1850544"/>
            <a:ext cx="9789072" cy="2866782"/>
            <a:chOff x="-44356" y="1850544"/>
            <a:chExt cx="9789072" cy="28667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98369" y="3642054"/>
              <a:ext cx="1522326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3598" y="2013126"/>
              <a:ext cx="1631539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 </a:t>
              </a:r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19921" y="3659677"/>
              <a:ext cx="1631539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47555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cxnSpLocks/>
              <a:stCxn id="153" idx="2"/>
              <a:endCxn id="154" idx="0"/>
            </p:cNvCxnSpPr>
            <p:nvPr/>
          </p:nvCxnSpPr>
          <p:spPr>
            <a:xfrm flipH="1">
              <a:off x="6835691" y="2936456"/>
              <a:ext cx="3677" cy="7232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527424"/>
              <a:ext cx="1624750" cy="1527944"/>
              <a:chOff x="3453001" y="3217601"/>
              <a:chExt cx="1624750" cy="1527944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853" y="321760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009" y="361944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 flipV="1">
              <a:off x="7651460" y="3289418"/>
              <a:ext cx="556293" cy="831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8036334" y="4049794"/>
              <a:ext cx="14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faulty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29777" y="1598685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68C273-A896-4402-A62C-C5020685FE34}"/>
              </a:ext>
            </a:extLst>
          </p:cNvPr>
          <p:cNvSpPr txBox="1"/>
          <p:nvPr/>
        </p:nvSpPr>
        <p:spPr>
          <a:xfrm>
            <a:off x="5433826" y="223471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4E483F-F3F5-4683-9772-C1DC766CFC28}"/>
              </a:ext>
            </a:extLst>
          </p:cNvPr>
          <p:cNvSpPr txBox="1"/>
          <p:nvPr/>
        </p:nvSpPr>
        <p:spPr>
          <a:xfrm>
            <a:off x="5411635" y="387452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F595F-C081-420D-B59B-11869AC4DA41}"/>
              </a:ext>
            </a:extLst>
          </p:cNvPr>
          <p:cNvSpPr txBox="1"/>
          <p:nvPr/>
        </p:nvSpPr>
        <p:spPr>
          <a:xfrm>
            <a:off x="5102570" y="2530966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B8236-7D43-48DF-AFAF-18B63DB077F8}"/>
              </a:ext>
            </a:extLst>
          </p:cNvPr>
          <p:cNvSpPr txBox="1"/>
          <p:nvPr/>
        </p:nvSpPr>
        <p:spPr>
          <a:xfrm>
            <a:off x="5099410" y="3462774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CD1FBF-9957-4621-80DA-A6621991581D}"/>
              </a:ext>
            </a:extLst>
          </p:cNvPr>
          <p:cNvSpPr/>
          <p:nvPr/>
        </p:nvSpPr>
        <p:spPr>
          <a:xfrm>
            <a:off x="5896548" y="1946955"/>
            <a:ext cx="1823585" cy="26892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6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7900604">
            <a:off x="4584585" y="1241877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attributes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2840521" y="3412352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5" y="1470281"/>
            <a:ext cx="2581227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r>
              <a:rPr lang="en-US" sz="1100" dirty="0"/>
              <a:t>3.          …</a:t>
            </a:r>
          </a:p>
          <a:p>
            <a:r>
              <a:rPr lang="en-US" sz="1100" dirty="0"/>
              <a:t>4.          final BSPTree&lt;Euclidean2D&gt; tree = 	getTree(false);           </a:t>
            </a:r>
          </a:p>
          <a:p>
            <a:r>
              <a:rPr lang="en-US" sz="1100" dirty="0">
                <a:solidFill>
                  <a:srgbClr val="FF0000"/>
                </a:solidFill>
              </a:rPr>
              <a:t>5. -        if ((Boolean) tree.getAttribute()) {  </a:t>
            </a:r>
          </a:p>
          <a:p>
            <a:r>
              <a:rPr lang="en-US" sz="1100" dirty="0">
                <a:solidFill>
                  <a:srgbClr val="00B050"/>
                </a:solidFill>
              </a:rPr>
              <a:t>6. +       if (tree.getCut() == null &amp;&amp; (Boolean) 	tree.getAttribute()) {</a:t>
            </a:r>
          </a:p>
          <a:p>
            <a:r>
              <a:rPr lang="en-US" sz="1100" dirty="0"/>
              <a:t>7.                  setSize(Double.POSITIVE_INFINITY);              </a:t>
            </a:r>
          </a:p>
          <a:p>
            <a:r>
              <a:rPr lang="en-US" sz="1100" dirty="0"/>
              <a:t>8.   </a:t>
            </a:r>
            <a:r>
              <a:rPr lang="en-US" sz="1100" dirty="0" err="1"/>
              <a:t>setBarycenter</a:t>
            </a:r>
            <a:r>
              <a:rPr lang="en-US" sz="1100" dirty="0"/>
              <a:t>(Vector2D.NaN);            </a:t>
            </a:r>
          </a:p>
          <a:p>
            <a:r>
              <a:rPr lang="en-US" sz="1100" dirty="0"/>
              <a:t>9.          } else {       </a:t>
            </a:r>
          </a:p>
          <a:p>
            <a:r>
              <a:rPr lang="en-US" sz="1100" dirty="0"/>
              <a:t>10.               </a:t>
            </a:r>
            <a:r>
              <a:rPr lang="en-US" sz="1100" dirty="0" err="1"/>
              <a:t>setSize</a:t>
            </a:r>
            <a:r>
              <a:rPr lang="en-US" sz="1100" dirty="0"/>
              <a:t>(0);            </a:t>
            </a:r>
          </a:p>
          <a:p>
            <a:r>
              <a:rPr lang="en-US" sz="1100" dirty="0"/>
              <a:t>11.              </a:t>
            </a:r>
            <a:r>
              <a:rPr lang="en-US" sz="1100" dirty="0" err="1"/>
              <a:t>setBarycenter</a:t>
            </a:r>
            <a:r>
              <a:rPr lang="en-US" sz="1100" dirty="0"/>
              <a:t>(new        Vector2D(0, 0));  </a:t>
            </a:r>
          </a:p>
          <a:p>
            <a:r>
              <a:rPr lang="en-US" sz="1100" dirty="0"/>
              <a:t>12.        } 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2854619" y="2627640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323D2F-0E24-4F71-9DD3-766BB9E20178}"/>
              </a:ext>
            </a:extLst>
          </p:cNvPr>
          <p:cNvGrpSpPr/>
          <p:nvPr/>
        </p:nvGrpSpPr>
        <p:grpSpPr>
          <a:xfrm>
            <a:off x="5216316" y="1406880"/>
            <a:ext cx="3170445" cy="2928308"/>
            <a:chOff x="5543042" y="1397603"/>
            <a:chExt cx="3170445" cy="292830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0F9B207-4B05-4208-B8EC-4C4D128D6C57}"/>
                </a:ext>
              </a:extLst>
            </p:cNvPr>
            <p:cNvSpPr txBox="1"/>
            <p:nvPr/>
          </p:nvSpPr>
          <p:spPr>
            <a:xfrm>
              <a:off x="5709642" y="1465340"/>
              <a:ext cx="13423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Code Coverage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491C72C-8C4A-4644-BACD-88ECD8378CB7}"/>
                </a:ext>
              </a:extLst>
            </p:cNvPr>
            <p:cNvSpPr txBox="1"/>
            <p:nvPr/>
          </p:nvSpPr>
          <p:spPr>
            <a:xfrm>
              <a:off x="5743604" y="2503355"/>
              <a:ext cx="1362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Statement structure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05848FF-C927-4C9D-9445-E5456F25F248}"/>
                </a:ext>
              </a:extLst>
            </p:cNvPr>
            <p:cNvSpPr txBox="1"/>
            <p:nvPr/>
          </p:nvSpPr>
          <p:spPr>
            <a:xfrm>
              <a:off x="5947970" y="3751254"/>
              <a:ext cx="124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Variables</a:t>
              </a:r>
              <a:r>
                <a:rPr lang="en-US" sz="1600" dirty="0"/>
                <a:t>               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43042" y="2354014"/>
              <a:ext cx="567510" cy="197109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87777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60498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931829" y="3728702"/>
              <a:ext cx="1781658" cy="523220"/>
              <a:chOff x="6982470" y="4330180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982470" y="4330180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7238418" y="4350202"/>
                <a:ext cx="1244478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54385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0723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9400" y="4325112"/>
              <a:ext cx="2441724" cy="79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2746001" y="1344426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E5CABF-6879-48C4-91FE-1F9F2812DC56}"/>
              </a:ext>
            </a:extLst>
          </p:cNvPr>
          <p:cNvGrpSpPr/>
          <p:nvPr/>
        </p:nvGrpSpPr>
        <p:grpSpPr>
          <a:xfrm>
            <a:off x="3318394" y="1464407"/>
            <a:ext cx="2301523" cy="1934320"/>
            <a:chOff x="3682306" y="1410081"/>
            <a:chExt cx="2301523" cy="19343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64592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8404E2-78FF-407E-A95D-8269B2D776E5}"/>
                </a:ext>
              </a:extLst>
            </p:cNvPr>
            <p:cNvGrpSpPr/>
            <p:nvPr/>
          </p:nvGrpSpPr>
          <p:grpSpPr>
            <a:xfrm>
              <a:off x="3772541" y="1737079"/>
              <a:ext cx="1832485" cy="1446049"/>
              <a:chOff x="2866515" y="2140165"/>
              <a:chExt cx="1832485" cy="1446049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F2087A-789D-442A-BC2C-AE2F3A96149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2AC305-3B48-445B-B908-232A42EA50BA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5A4C324-2196-4D15-BF97-8841230628C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076DFB-2D35-4302-BAC3-39A7EB197FB9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8147D-FD76-4BE3-B6BC-3B5FD7C7F99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4C60D344-7FF3-417F-A5DA-EA83DCFA7949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0242B1F-5A4D-473D-981D-027607AFBE79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V="1">
              <a:off x="4171842" y="1881614"/>
              <a:ext cx="589024" cy="14832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97B8577-2705-438E-B535-BFAD97E27E31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4125773" y="1761877"/>
              <a:ext cx="635093" cy="1583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48C492-B47E-47AF-B9F9-BF11E04F708C}"/>
                </a:ext>
              </a:extLst>
            </p:cNvPr>
            <p:cNvSpPr txBox="1"/>
            <p:nvPr/>
          </p:nvSpPr>
          <p:spPr>
            <a:xfrm>
              <a:off x="4390966" y="235447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198DCD-67B0-47E2-8E5B-835618AC81AA}"/>
                </a:ext>
              </a:extLst>
            </p:cNvPr>
            <p:cNvSpPr txBox="1"/>
            <p:nvPr/>
          </p:nvSpPr>
          <p:spPr>
            <a:xfrm>
              <a:off x="3682306" y="2588554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S8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1B3EF0AE-501B-4F13-8651-E1E7B0934845}"/>
                </a:ext>
              </a:extLst>
            </p:cNvPr>
            <p:cNvCxnSpPr>
              <a:cxnSpLocks/>
            </p:cNvCxnSpPr>
            <p:nvPr/>
          </p:nvCxnSpPr>
          <p:spPr>
            <a:xfrm>
              <a:off x="4916443" y="1813233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5B35322-7B93-44A3-8602-583225FEBAA6}"/>
                </a:ext>
              </a:extLst>
            </p:cNvPr>
            <p:cNvCxnSpPr>
              <a:cxnSpLocks/>
              <a:stCxn id="7" idx="4"/>
              <a:endCxn id="5" idx="7"/>
            </p:cNvCxnSpPr>
            <p:nvPr/>
          </p:nvCxnSpPr>
          <p:spPr>
            <a:xfrm flipH="1">
              <a:off x="5340504" y="2333763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78E5664-1043-42FA-84BF-AB0902434037}"/>
                </a:ext>
              </a:extLst>
            </p:cNvPr>
            <p:cNvCxnSpPr>
              <a:cxnSpLocks/>
              <a:stCxn id="7" idx="2"/>
              <a:endCxn id="4" idx="7"/>
            </p:cNvCxnSpPr>
            <p:nvPr/>
          </p:nvCxnSpPr>
          <p:spPr>
            <a:xfrm flipH="1">
              <a:off x="4641305" y="2249097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8639FD25-2568-4A65-9C1A-9869A4025692}"/>
                </a:ext>
              </a:extLst>
            </p:cNvPr>
            <p:cNvCxnSpPr>
              <a:cxnSpLocks/>
              <a:stCxn id="4" idx="1"/>
              <a:endCxn id="6" idx="7"/>
            </p:cNvCxnSpPr>
            <p:nvPr/>
          </p:nvCxnSpPr>
          <p:spPr>
            <a:xfrm flipH="1">
              <a:off x="3917076" y="2282407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34AAF79A-8949-4993-ABA8-0C5DC74D8379}"/>
                </a:ext>
              </a:extLst>
            </p:cNvPr>
            <p:cNvCxnSpPr>
              <a:cxnSpLocks/>
            </p:cNvCxnSpPr>
            <p:nvPr/>
          </p:nvCxnSpPr>
          <p:spPr>
            <a:xfrm>
              <a:off x="4851309" y="1874594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3B80D941-D89F-407F-9151-30BD2A2A912E}"/>
                </a:ext>
              </a:extLst>
            </p:cNvPr>
            <p:cNvCxnSpPr>
              <a:cxnSpLocks/>
              <a:stCxn id="7" idx="3"/>
              <a:endCxn id="4" idx="6"/>
            </p:cNvCxnSpPr>
            <p:nvPr/>
          </p:nvCxnSpPr>
          <p:spPr>
            <a:xfrm flipH="1">
              <a:off x="4666103" y="2308965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50F2767F-8740-4F46-B52C-A1AC217CAE33}"/>
                </a:ext>
              </a:extLst>
            </p:cNvPr>
            <p:cNvCxnSpPr>
              <a:cxnSpLocks/>
              <a:stCxn id="4" idx="2"/>
              <a:endCxn id="6" idx="6"/>
            </p:cNvCxnSpPr>
            <p:nvPr/>
          </p:nvCxnSpPr>
          <p:spPr>
            <a:xfrm flipH="1">
              <a:off x="3941874" y="2342276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1D67340-7572-46EB-B3DC-301C78F015DB}"/>
                </a:ext>
              </a:extLst>
            </p:cNvPr>
            <p:cNvSpPr txBox="1"/>
            <p:nvPr/>
          </p:nvSpPr>
          <p:spPr>
            <a:xfrm>
              <a:off x="5119935" y="2975069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S10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D58ADDA-681A-43D5-B38A-C7CE74DF4B79}"/>
                </a:ext>
              </a:extLst>
            </p:cNvPr>
            <p:cNvSpPr txBox="1"/>
            <p:nvPr/>
          </p:nvSpPr>
          <p:spPr>
            <a:xfrm>
              <a:off x="5080715" y="2283103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A07F3A12-5C1F-4B34-9D4D-2F73E1B6716D}"/>
                </a:ext>
              </a:extLst>
            </p:cNvPr>
            <p:cNvCxnSpPr>
              <a:cxnSpLocks/>
              <a:stCxn id="5" idx="2"/>
              <a:endCxn id="262" idx="6"/>
            </p:cNvCxnSpPr>
            <p:nvPr/>
          </p:nvCxnSpPr>
          <p:spPr>
            <a:xfrm flipH="1">
              <a:off x="4757182" y="2955332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67ABDB2F-B41B-4051-A8BB-37EE136C0C62}"/>
                </a:ext>
              </a:extLst>
            </p:cNvPr>
            <p:cNvSpPr txBox="1"/>
            <p:nvPr/>
          </p:nvSpPr>
          <p:spPr>
            <a:xfrm>
              <a:off x="4159410" y="275260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S11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80228" y="1415955"/>
              <a:ext cx="403601" cy="77327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F53408B-7024-4F67-B765-78F878288D25}"/>
                </a:ext>
              </a:extLst>
            </p:cNvPr>
            <p:cNvCxnSpPr>
              <a:cxnSpLocks/>
              <a:stCxn id="2" idx="4"/>
              <a:endCxn id="7" idx="2"/>
            </p:cNvCxnSpPr>
            <p:nvPr/>
          </p:nvCxnSpPr>
          <p:spPr>
            <a:xfrm>
              <a:off x="4820735" y="1906412"/>
              <a:ext cx="614958" cy="342685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C20D967-4E3F-4C38-A7E9-3300F0D2D9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2658" y="1930425"/>
              <a:ext cx="601228" cy="333895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251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64234" y="1850544"/>
            <a:ext cx="9789072" cy="2866782"/>
            <a:chOff x="-44356" y="1850544"/>
            <a:chExt cx="9789072" cy="28667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98369" y="3642054"/>
              <a:ext cx="1522326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3598" y="2013126"/>
              <a:ext cx="1631539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 </a:t>
              </a:r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19921" y="3659677"/>
              <a:ext cx="1631539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47555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cxnSpLocks/>
              <a:stCxn id="153" idx="2"/>
              <a:endCxn id="154" idx="0"/>
            </p:cNvCxnSpPr>
            <p:nvPr/>
          </p:nvCxnSpPr>
          <p:spPr>
            <a:xfrm flipH="1">
              <a:off x="6835691" y="2936456"/>
              <a:ext cx="3677" cy="7232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527424"/>
              <a:ext cx="1624750" cy="1527944"/>
              <a:chOff x="3453001" y="3217601"/>
              <a:chExt cx="1624750" cy="1527944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853" y="321760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009" y="361944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 flipV="1">
              <a:off x="7651460" y="3289418"/>
              <a:ext cx="556293" cy="831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899439" y="4049794"/>
              <a:ext cx="1757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</a:t>
              </a:r>
              <a:r>
                <a:rPr lang="en-US"/>
                <a:t>CC fixing </a:t>
              </a:r>
              <a:endParaRPr lang="en-US" dirty="0"/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29777" y="1598685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F595F-C081-420D-B59B-11869AC4DA41}"/>
              </a:ext>
            </a:extLst>
          </p:cNvPr>
          <p:cNvSpPr txBox="1"/>
          <p:nvPr/>
        </p:nvSpPr>
        <p:spPr>
          <a:xfrm>
            <a:off x="5079218" y="2118731"/>
            <a:ext cx="955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B8236-7D43-48DF-AFAF-18B63DB077F8}"/>
              </a:ext>
            </a:extLst>
          </p:cNvPr>
          <p:cNvSpPr txBox="1"/>
          <p:nvPr/>
        </p:nvSpPr>
        <p:spPr>
          <a:xfrm>
            <a:off x="5086568" y="3780553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CD1FBF-9957-4621-80DA-A6621991581D}"/>
              </a:ext>
            </a:extLst>
          </p:cNvPr>
          <p:cNvSpPr/>
          <p:nvPr/>
        </p:nvSpPr>
        <p:spPr>
          <a:xfrm>
            <a:off x="5896548" y="1946955"/>
            <a:ext cx="1823585" cy="26892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D4547-2FB0-4588-8727-DE96EBDC4193}"/>
              </a:ext>
            </a:extLst>
          </p:cNvPr>
          <p:cNvSpPr txBox="1"/>
          <p:nvPr/>
        </p:nvSpPr>
        <p:spPr>
          <a:xfrm>
            <a:off x="5103057" y="2679766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(vectorized</a:t>
            </a:r>
            <a:r>
              <a:rPr lang="en-US" sz="1100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F48102-9235-414E-A9CA-E89F1769B11C}"/>
              </a:ext>
            </a:extLst>
          </p:cNvPr>
          <p:cNvSpPr txBox="1"/>
          <p:nvPr/>
        </p:nvSpPr>
        <p:spPr>
          <a:xfrm>
            <a:off x="5097395" y="4334522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(vectorized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25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11104" y="2199964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-8420" y="3425891"/>
            <a:ext cx="82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291947" y="2023591"/>
            <a:ext cx="1522326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601AB6-04C0-41A1-95B8-30B83925F095}"/>
              </a:ext>
            </a:extLst>
          </p:cNvPr>
          <p:cNvSpPr/>
          <p:nvPr/>
        </p:nvSpPr>
        <p:spPr>
          <a:xfrm>
            <a:off x="560807" y="2489380"/>
            <a:ext cx="367948" cy="15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7994" y="2485257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256633" y="3680726"/>
            <a:ext cx="155342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079" y="3537472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F26C3-57DD-41D5-BDDA-DE51D08C9404}"/>
              </a:ext>
            </a:extLst>
          </p:cNvPr>
          <p:cNvGrpSpPr/>
          <p:nvPr/>
        </p:nvGrpSpPr>
        <p:grpSpPr>
          <a:xfrm>
            <a:off x="2835100" y="1852359"/>
            <a:ext cx="1692701" cy="1282805"/>
            <a:chOff x="5081370" y="2600539"/>
            <a:chExt cx="1868070" cy="14382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417FDA-EAA5-4B34-AFAD-8BA3C3B7E112}"/>
                </a:ext>
              </a:extLst>
            </p:cNvPr>
            <p:cNvGrpSpPr/>
            <p:nvPr/>
          </p:nvGrpSpPr>
          <p:grpSpPr>
            <a:xfrm>
              <a:off x="5242560" y="2761646"/>
              <a:ext cx="1522527" cy="1195816"/>
              <a:chOff x="-176609" y="37766"/>
              <a:chExt cx="1902185" cy="126934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0F255F1-F18F-43B7-9EDA-698DA80F0A4A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6CD0EDE-8D96-44EC-9809-4CFF644B8686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948FC13-273E-4848-B94F-E93191CD2233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1006514-999C-4289-9840-40045ECA58D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1F6A31C-8258-42BB-85F0-D0E19D77F8EA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4A86187-6A7E-4842-9C39-8B8B250CB070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48B1C22-9072-4F27-B20B-82F1B6A3B31B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CCD5D2E-CF60-4485-950C-451C6D50EF3D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2C78258-1F3E-4937-A9F0-F43EA01E2510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D60CE9E-2976-4702-8677-50047EE8FE39}"/>
                  </a:ext>
                </a:extLst>
              </p:cNvPr>
              <p:cNvCxnSpPr>
                <a:stCxn id="57" idx="6"/>
                <a:endCxn id="56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0507236-F1F9-4EA1-9982-36433E5764FF}"/>
                  </a:ext>
                </a:extLst>
              </p:cNvPr>
              <p:cNvCxnSpPr>
                <a:stCxn id="54" idx="4"/>
                <a:endCxn id="58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583F2B2-10D8-4960-8137-BE420BE03B03}"/>
                  </a:ext>
                </a:extLst>
              </p:cNvPr>
              <p:cNvCxnSpPr>
                <a:stCxn id="54" idx="6"/>
                <a:endCxn id="53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2E71C37-08F8-4FCD-A62A-140A1CAA3750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6E2891-77A1-4559-A08A-4309F7A3549E}"/>
                  </a:ext>
                </a:extLst>
              </p:cNvPr>
              <p:cNvCxnSpPr>
                <a:stCxn id="57" idx="1"/>
                <a:endCxn id="53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71E723-653C-4C19-B3EA-BDFEF6D76685}"/>
                  </a:ext>
                </a:extLst>
              </p:cNvPr>
              <p:cNvCxnSpPr>
                <a:stCxn id="53" idx="7"/>
                <a:endCxn id="55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804C679-51C0-46FE-A417-A47274BE668C}"/>
                  </a:ext>
                </a:extLst>
              </p:cNvPr>
              <p:cNvCxnSpPr>
                <a:stCxn id="55" idx="7"/>
                <a:endCxn id="59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2A2FD0B-8FF0-4512-8B2E-DF112B3742D9}"/>
                  </a:ext>
                </a:extLst>
              </p:cNvPr>
              <p:cNvCxnSpPr>
                <a:endCxn id="54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BFCBB6-BC86-43CA-9D33-896006F1CE1C}"/>
                  </a:ext>
                </a:extLst>
              </p:cNvPr>
              <p:cNvCxnSpPr>
                <a:stCxn id="56" idx="0"/>
                <a:endCxn id="59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6294D4F-CB3F-4950-BB8C-6A8D66775B3A}"/>
                  </a:ext>
                </a:extLst>
              </p:cNvPr>
              <p:cNvCxnSpPr>
                <a:stCxn id="59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FF885DA-A4B4-4C86-BE5B-3F51EF3A9FCD}"/>
                  </a:ext>
                </a:extLst>
              </p:cNvPr>
              <p:cNvCxnSpPr>
                <a:stCxn id="60" idx="5"/>
                <a:endCxn id="53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244C897-90BB-433E-8142-08366A8ACB62}"/>
                  </a:ext>
                </a:extLst>
              </p:cNvPr>
              <p:cNvCxnSpPr>
                <a:cxnSpLocks/>
                <a:endCxn id="60" idx="0"/>
              </p:cNvCxnSpPr>
              <p:nvPr/>
            </p:nvCxnSpPr>
            <p:spPr>
              <a:xfrm>
                <a:off x="232293" y="37766"/>
                <a:ext cx="191996" cy="30125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1734E17-E2D1-41FE-A507-0D585BADD9BE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B6F65DC8-3C4B-43FB-AFC1-861BD4C22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C4E4F385-D0FF-4FED-9EE5-B7BB99F0C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77712ECB-6303-4401-A733-1ED66FDBB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BE1DEF67-A70E-48B2-A4BA-8B53636B8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72E9DFB2-A28D-4D0F-BCA4-4F6270A2C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369F040-33BC-4F69-8496-06A7A55D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519C6296-6B78-4724-AD1F-79CBDC9B3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1370" y="3682659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">
              <a:extLst>
                <a:ext uri="{FF2B5EF4-FFF2-40B4-BE49-F238E27FC236}">
                  <a16:creationId xmlns:a16="http://schemas.microsoft.com/office/drawing/2014/main" id="{3306C7DE-3018-4E1C-8D94-4149CD1A1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DD3D6E-8C82-4719-9A88-677CDD973B45}"/>
              </a:ext>
            </a:extLst>
          </p:cNvPr>
          <p:cNvGrpSpPr/>
          <p:nvPr/>
        </p:nvGrpSpPr>
        <p:grpSpPr>
          <a:xfrm>
            <a:off x="2942281" y="3456609"/>
            <a:ext cx="1611271" cy="1375459"/>
            <a:chOff x="3453001" y="3370086"/>
            <a:chExt cx="1611271" cy="13754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3CD83BB-E557-4B65-A107-069363FA4D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0857A0E-C773-4965-A478-B1FE22459BDB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451CC3A-C20C-4653-A20B-C7F9654E668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147177E-0DBB-4E46-8B1A-DF93BF4CD3DD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DC49823-92E2-4CFB-9BD2-F0518A27A25C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0042DDD-FE8E-4406-95F4-3343D19B671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6ACC57-25A4-4143-B066-4DEAE10FF32F}"/>
                </a:ext>
              </a:extLst>
            </p:cNvPr>
            <p:cNvCxnSpPr>
              <a:stCxn id="84" idx="7"/>
              <a:endCxn id="8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2DD4B6-5A4D-4897-BA39-0BD01FFEFF69}"/>
                </a:ext>
              </a:extLst>
            </p:cNvPr>
            <p:cNvCxnSpPr>
              <a:stCxn id="8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770C124-3EF1-4840-928A-049897639465}"/>
                </a:ext>
              </a:extLst>
            </p:cNvPr>
            <p:cNvCxnSpPr>
              <a:stCxn id="81" idx="6"/>
              <a:endCxn id="8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E43C1F-BBDE-4196-994F-15F3531895FD}"/>
                </a:ext>
              </a:extLst>
            </p:cNvPr>
            <p:cNvCxnSpPr>
              <a:endCxn id="8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8D4DA2-DD6C-4894-B05F-0742D344E503}"/>
                </a:ext>
              </a:extLst>
            </p:cNvPr>
            <p:cNvCxnSpPr>
              <a:stCxn id="84" idx="0"/>
              <a:endCxn id="8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C85F27B-C5D1-4E46-94AD-A20A1B4DDA23}"/>
                </a:ext>
              </a:extLst>
            </p:cNvPr>
            <p:cNvCxnSpPr>
              <a:stCxn id="83" idx="2"/>
              <a:endCxn id="8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B2E45A-496C-4457-BAF7-0C3243F04760}"/>
                </a:ext>
              </a:extLst>
            </p:cNvPr>
            <p:cNvCxnSpPr>
              <a:stCxn id="80" idx="0"/>
              <a:endCxn id="8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048784-1935-4E29-BD0F-FEABBD2B40CE}"/>
                </a:ext>
              </a:extLst>
            </p:cNvPr>
            <p:cNvCxnSpPr>
              <a:cxnSpLocks/>
              <a:stCxn id="82" idx="6"/>
            </p:cNvCxnSpPr>
            <p:nvPr/>
          </p:nvCxnSpPr>
          <p:spPr>
            <a:xfrm>
              <a:off x="4286687" y="3560876"/>
              <a:ext cx="299233" cy="547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9149E0-6F15-4441-9380-C6434192C71B}"/>
                </a:ext>
              </a:extLst>
            </p:cNvPr>
            <p:cNvCxnSpPr>
              <a:endCxn id="8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">
              <a:extLst>
                <a:ext uri="{FF2B5EF4-FFF2-40B4-BE49-F238E27FC236}">
                  <a16:creationId xmlns:a16="http://schemas.microsoft.com/office/drawing/2014/main" id="{D048C867-F2EA-4318-BE1C-509EA873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293" y="33700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">
              <a:extLst>
                <a:ext uri="{FF2B5EF4-FFF2-40B4-BE49-F238E27FC236}">
                  <a16:creationId xmlns:a16="http://schemas.microsoft.com/office/drawing/2014/main" id="{81A1568F-3763-4201-A733-516DC3DBC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">
              <a:extLst>
                <a:ext uri="{FF2B5EF4-FFF2-40B4-BE49-F238E27FC236}">
                  <a16:creationId xmlns:a16="http://schemas.microsoft.com/office/drawing/2014/main" id="{BB4AF966-26A6-48A3-BDD7-3F1ADB3F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767" y="364606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">
              <a:extLst>
                <a:ext uri="{FF2B5EF4-FFF2-40B4-BE49-F238E27FC236}">
                  <a16:creationId xmlns:a16="http://schemas.microsoft.com/office/drawing/2014/main" id="{8BFAEE08-BDFB-4EDF-AEFD-3F43DDD81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">
              <a:extLst>
                <a:ext uri="{FF2B5EF4-FFF2-40B4-BE49-F238E27FC236}">
                  <a16:creationId xmlns:a16="http://schemas.microsoft.com/office/drawing/2014/main" id="{0B9C8CE8-C60B-473A-B066-5AC734685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4676405" y="1917190"/>
            <a:ext cx="163153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4676405" y="3583643"/>
            <a:ext cx="16315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stCxn id="4" idx="3"/>
          </p:cNvCxnSpPr>
          <p:nvPr/>
        </p:nvCxnSpPr>
        <p:spPr>
          <a:xfrm>
            <a:off x="2814273" y="248525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4440636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804848" y="416171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4444950" y="419139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445DBE-60D8-43DC-851E-E4ED774202DD}"/>
              </a:ext>
            </a:extLst>
          </p:cNvPr>
          <p:cNvGrpSpPr/>
          <p:nvPr/>
        </p:nvGrpSpPr>
        <p:grpSpPr>
          <a:xfrm>
            <a:off x="6450649" y="1771860"/>
            <a:ext cx="1619379" cy="1235445"/>
            <a:chOff x="5162288" y="2600539"/>
            <a:chExt cx="1787152" cy="138511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3115AA0-A959-4D74-B07E-5A3507DCF9F7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DB3480D-32A9-4678-9A81-D56D1B3A7D2D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27817002-E2EA-4D94-BD8B-7BF8975C2BB7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0A3B459-1D01-4DE9-B861-8D0AEC3C9222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689C561-E4C0-4CB7-9774-693699CFD278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66307F3-90C5-4A49-8212-D8CB0A69D195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569EA76-5C93-43C6-B25A-20BB259F01D8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9143C15-CDF8-48BE-A812-ED158B40F3A3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7BA100F-51B7-450F-A167-A34581D35C3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4F7E2FC-C70F-4357-AEA1-3CAD028FE87F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9938249-84C1-4B9D-8B31-16F70971231B}"/>
                  </a:ext>
                </a:extLst>
              </p:cNvPr>
              <p:cNvCxnSpPr>
                <a:stCxn id="126" idx="6"/>
                <a:endCxn id="125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5387542-C71A-4B4B-A96F-F81D06DAD68C}"/>
                  </a:ext>
                </a:extLst>
              </p:cNvPr>
              <p:cNvCxnSpPr>
                <a:stCxn id="123" idx="4"/>
                <a:endCxn id="127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0B743A0-2931-4E2C-B322-2286FB93E0EC}"/>
                  </a:ext>
                </a:extLst>
              </p:cNvPr>
              <p:cNvCxnSpPr>
                <a:stCxn id="123" idx="6"/>
                <a:endCxn id="122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540BA99-4237-4DD4-B1FF-1BE7DFCC865E}"/>
                  </a:ext>
                </a:extLst>
              </p:cNvPr>
              <p:cNvCxnSpPr>
                <a:stCxn id="127" idx="6"/>
                <a:endCxn id="126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E5E54BC8-54A8-4287-8F05-28E21D5E6D82}"/>
                  </a:ext>
                </a:extLst>
              </p:cNvPr>
              <p:cNvCxnSpPr>
                <a:stCxn id="126" idx="1"/>
                <a:endCxn id="122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A8D172A-2582-4A3F-9FB0-239AE5B4C788}"/>
                  </a:ext>
                </a:extLst>
              </p:cNvPr>
              <p:cNvCxnSpPr>
                <a:stCxn id="122" idx="7"/>
                <a:endCxn id="124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E37413C5-68B7-4BC6-A6F6-164BE60CB76D}"/>
                  </a:ext>
                </a:extLst>
              </p:cNvPr>
              <p:cNvCxnSpPr>
                <a:stCxn id="124" idx="7"/>
                <a:endCxn id="128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EF75301-D414-43A0-9E2D-AEDA5EB4C1D5}"/>
                  </a:ext>
                </a:extLst>
              </p:cNvPr>
              <p:cNvCxnSpPr>
                <a:endCxn id="123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519C672-CEF1-4253-AC45-FB1E5B47C215}"/>
                  </a:ext>
                </a:extLst>
              </p:cNvPr>
              <p:cNvCxnSpPr>
                <a:stCxn id="125" idx="0"/>
                <a:endCxn id="128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56EEBF4-61CB-43BF-9621-10F0442FC0A3}"/>
                  </a:ext>
                </a:extLst>
              </p:cNvPr>
              <p:cNvCxnSpPr>
                <a:stCxn id="128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02CF32F-DFA1-45F3-98A5-369B8F1ECB2B}"/>
                  </a:ext>
                </a:extLst>
              </p:cNvPr>
              <p:cNvCxnSpPr>
                <a:stCxn id="129" idx="5"/>
                <a:endCxn id="122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7B11378-5F1F-4C69-B5CF-1923486B2211}"/>
                  </a:ext>
                </a:extLst>
              </p:cNvPr>
              <p:cNvCxnSpPr>
                <a:endCxn id="129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1ACE468-8928-410B-AC38-CCADEBCE4708}"/>
                  </a:ext>
                </a:extLst>
              </p:cNvPr>
              <p:cNvCxnSpPr>
                <a:stCxn id="129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 Box 2">
              <a:extLst>
                <a:ext uri="{FF2B5EF4-FFF2-40B4-BE49-F238E27FC236}">
                  <a16:creationId xmlns:a16="http://schemas.microsoft.com/office/drawing/2014/main" id="{A29775C6-709C-48A0-A2D8-62327C42B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2">
              <a:extLst>
                <a:ext uri="{FF2B5EF4-FFF2-40B4-BE49-F238E27FC236}">
                  <a16:creationId xmlns:a16="http://schemas.microsoft.com/office/drawing/2014/main" id="{C93B3F0B-C4AE-4AE3-99ED-AD4538702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2">
              <a:extLst>
                <a:ext uri="{FF2B5EF4-FFF2-40B4-BE49-F238E27FC236}">
                  <a16:creationId xmlns:a16="http://schemas.microsoft.com/office/drawing/2014/main" id="{C1A473F0-7098-4946-BBD6-FCF4C4CA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2">
              <a:extLst>
                <a:ext uri="{FF2B5EF4-FFF2-40B4-BE49-F238E27FC236}">
                  <a16:creationId xmlns:a16="http://schemas.microsoft.com/office/drawing/2014/main" id="{6A27EABC-BD46-4FD5-B85C-E6A5900DC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2">
              <a:extLst>
                <a:ext uri="{FF2B5EF4-FFF2-40B4-BE49-F238E27FC236}">
                  <a16:creationId xmlns:a16="http://schemas.microsoft.com/office/drawing/2014/main" id="{4AD5C394-2C6A-4D97-BB84-334A45245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2">
              <a:extLst>
                <a:ext uri="{FF2B5EF4-FFF2-40B4-BE49-F238E27FC236}">
                  <a16:creationId xmlns:a16="http://schemas.microsoft.com/office/drawing/2014/main" id="{5A185803-7212-4F7E-A0EF-742BEB6E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">
              <a:extLst>
                <a:ext uri="{FF2B5EF4-FFF2-40B4-BE49-F238E27FC236}">
                  <a16:creationId xmlns:a16="http://schemas.microsoft.com/office/drawing/2014/main" id="{C395E44A-E677-4D2E-9723-839254FF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2288" y="3629561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2">
              <a:extLst>
                <a:ext uri="{FF2B5EF4-FFF2-40B4-BE49-F238E27FC236}">
                  <a16:creationId xmlns:a16="http://schemas.microsoft.com/office/drawing/2014/main" id="{7B9E40CD-8504-4518-9017-2F13BC848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2E8804-E021-4968-B7F6-C81D6BBE2459}"/>
              </a:ext>
            </a:extLst>
          </p:cNvPr>
          <p:cNvGrpSpPr/>
          <p:nvPr/>
        </p:nvGrpSpPr>
        <p:grpSpPr>
          <a:xfrm>
            <a:off x="6454585" y="3535228"/>
            <a:ext cx="1611271" cy="1239456"/>
            <a:chOff x="3453001" y="3506089"/>
            <a:chExt cx="1611271" cy="1239456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B914C74-950C-4D75-AD77-A2DC81BDCC56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CBC2490-6597-433F-8D04-3E0F7BBF6C6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F114791-B078-4B53-A0E8-B1E78F5A20A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B222423-7120-4E52-BD2D-6B56CD0FE655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172F61A-76DF-4F7E-BA36-7639B493946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E969F8E-E2B5-4578-B660-B8C1549E38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B7766A7-0049-4214-849E-8F9D709C8685}"/>
                </a:ext>
              </a:extLst>
            </p:cNvPr>
            <p:cNvCxnSpPr>
              <a:stCxn id="150" idx="7"/>
              <a:endCxn id="149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57DF920-D292-437A-90B7-D7CA332E4F9A}"/>
                </a:ext>
              </a:extLst>
            </p:cNvPr>
            <p:cNvCxnSpPr>
              <a:stCxn id="147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6300E20-B8BB-493B-AEB9-E96E4B5E8C4E}"/>
                </a:ext>
              </a:extLst>
            </p:cNvPr>
            <p:cNvCxnSpPr>
              <a:stCxn id="147" idx="6"/>
              <a:endCxn id="146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29BAD93-A31D-4F76-B255-598A7EFE3067}"/>
                </a:ext>
              </a:extLst>
            </p:cNvPr>
            <p:cNvCxnSpPr>
              <a:endCxn id="150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0865926-0833-44A4-BDA8-4DC0C1A01E7B}"/>
                </a:ext>
              </a:extLst>
            </p:cNvPr>
            <p:cNvCxnSpPr>
              <a:stCxn id="150" idx="0"/>
              <a:endCxn id="146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EE17099-01F2-4A9D-9181-09BE4442F728}"/>
                </a:ext>
              </a:extLst>
            </p:cNvPr>
            <p:cNvCxnSpPr>
              <a:stCxn id="149" idx="2"/>
              <a:endCxn id="146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5E7E1A-3C0C-44F1-B089-E3FCD80A2EEB}"/>
                </a:ext>
              </a:extLst>
            </p:cNvPr>
            <p:cNvCxnSpPr>
              <a:stCxn id="146" idx="0"/>
              <a:endCxn id="148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F8B7066-DB19-4B48-8C15-A216538E8F0E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4286687" y="3560876"/>
              <a:ext cx="359959" cy="8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F8DC7-A0C8-412F-ADE9-EA7CD48FA4C8}"/>
                </a:ext>
              </a:extLst>
            </p:cNvPr>
            <p:cNvCxnSpPr>
              <a:endCxn id="147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2">
              <a:extLst>
                <a:ext uri="{FF2B5EF4-FFF2-40B4-BE49-F238E27FC236}">
                  <a16:creationId xmlns:a16="http://schemas.microsoft.com/office/drawing/2014/main" id="{AD055BEC-6798-4182-A82C-763B80DC8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565" y="3536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2">
              <a:extLst>
                <a:ext uri="{FF2B5EF4-FFF2-40B4-BE49-F238E27FC236}">
                  <a16:creationId xmlns:a16="http://schemas.microsoft.com/office/drawing/2014/main" id="{0081088F-0396-4EF6-8621-2FF759973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2">
              <a:extLst>
                <a:ext uri="{FF2B5EF4-FFF2-40B4-BE49-F238E27FC236}">
                  <a16:creationId xmlns:a16="http://schemas.microsoft.com/office/drawing/2014/main" id="{28ED8973-EDD5-4A77-BD95-83045586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909" y="37436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2">
              <a:extLst>
                <a:ext uri="{FF2B5EF4-FFF2-40B4-BE49-F238E27FC236}">
                  <a16:creationId xmlns:a16="http://schemas.microsoft.com/office/drawing/2014/main" id="{E0F26899-85B7-4E9B-AD28-E22054F0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2">
              <a:extLst>
                <a:ext uri="{FF2B5EF4-FFF2-40B4-BE49-F238E27FC236}">
                  <a16:creationId xmlns:a16="http://schemas.microsoft.com/office/drawing/2014/main" id="{F22265D2-8769-42D0-B355-C1F594966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6307944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6309565" y="4189354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8175252" y="1959375"/>
            <a:ext cx="1631539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8175252" y="4037813"/>
            <a:ext cx="163153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7A1A2B7-5ADE-42B6-B8CA-798FA8BE0861}"/>
              </a:ext>
            </a:extLst>
          </p:cNvPr>
          <p:cNvSpPr txBox="1"/>
          <p:nvPr/>
        </p:nvSpPr>
        <p:spPr>
          <a:xfrm>
            <a:off x="8175251" y="3131003"/>
            <a:ext cx="1631539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Joint Training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7939482" y="232207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7939482" y="436097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stCxn id="153" idx="2"/>
            <a:endCxn id="155" idx="0"/>
          </p:cNvCxnSpPr>
          <p:nvPr/>
        </p:nvCxnSpPr>
        <p:spPr>
          <a:xfrm flipH="1">
            <a:off x="8991021" y="2605706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BE09C1-4AF9-41C9-B9D4-09C71B2FF7D2}"/>
              </a:ext>
            </a:extLst>
          </p:cNvPr>
          <p:cNvCxnSpPr/>
          <p:nvPr/>
        </p:nvCxnSpPr>
        <p:spPr>
          <a:xfrm flipH="1">
            <a:off x="8994770" y="3501679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61D138-22DB-462B-80CB-40E117DE94B0}"/>
              </a:ext>
            </a:extLst>
          </p:cNvPr>
          <p:cNvGrpSpPr/>
          <p:nvPr/>
        </p:nvGrpSpPr>
        <p:grpSpPr>
          <a:xfrm>
            <a:off x="10127455" y="1860947"/>
            <a:ext cx="1546643" cy="1479486"/>
            <a:chOff x="5242560" y="2600539"/>
            <a:chExt cx="1706880" cy="1658723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E0A2BF-D9AD-4104-9071-9A4CA28F2C3C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83B4486-86E3-4D98-9C37-31B2B5C052C2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5500677-8498-4C2A-B1D8-92DCBC48FAF2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451D431-F07B-440B-B8A1-12C077D43EEC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DD2D280E-FFFD-40FC-9808-877047E5FBC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836951E-43C1-46A3-93F1-74A7BCFE5FE8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75CDB91B-CF61-4FD3-A738-FEE557B4C85A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5CF63E91-B8C1-45BE-B070-8F10A3189892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BA44C8C-8486-4A93-AED1-96A7A57B832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75E61A54-4D9B-49A2-B240-49DC06939AAE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CECF7513-2C0E-4479-BA1B-23EFA094B57C}"/>
                  </a:ext>
                </a:extLst>
              </p:cNvPr>
              <p:cNvCxnSpPr>
                <a:stCxn id="189" idx="6"/>
                <a:endCxn id="188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3375ABC1-DE79-436A-BECC-4C0896CF9B11}"/>
                  </a:ext>
                </a:extLst>
              </p:cNvPr>
              <p:cNvCxnSpPr>
                <a:stCxn id="186" idx="4"/>
                <a:endCxn id="190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BEB7687-1F7A-4839-947A-F408CA689A67}"/>
                  </a:ext>
                </a:extLst>
              </p:cNvPr>
              <p:cNvCxnSpPr>
                <a:stCxn id="186" idx="6"/>
                <a:endCxn id="185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7CC4E350-4585-4EFC-A2D8-B8B8F4D129A4}"/>
                  </a:ext>
                </a:extLst>
              </p:cNvPr>
              <p:cNvCxnSpPr>
                <a:stCxn id="190" idx="6"/>
                <a:endCxn id="189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DE647D2-76E6-47EC-AA2F-E9B3211304EF}"/>
                  </a:ext>
                </a:extLst>
              </p:cNvPr>
              <p:cNvCxnSpPr>
                <a:stCxn id="189" idx="1"/>
                <a:endCxn id="185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DC41ED4E-B681-4EFF-8B31-F764D50E1D0F}"/>
                  </a:ext>
                </a:extLst>
              </p:cNvPr>
              <p:cNvCxnSpPr>
                <a:stCxn id="185" idx="7"/>
                <a:endCxn id="187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4C534158-5C23-46B2-AF53-134A1F840AD3}"/>
                  </a:ext>
                </a:extLst>
              </p:cNvPr>
              <p:cNvCxnSpPr>
                <a:stCxn id="187" idx="7"/>
                <a:endCxn id="191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79C414BE-AA94-47C2-9A86-6D3F0D9B969A}"/>
                  </a:ext>
                </a:extLst>
              </p:cNvPr>
              <p:cNvCxnSpPr>
                <a:endCxn id="186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58BAE052-1C5C-4457-80B1-C66666879FFE}"/>
                  </a:ext>
                </a:extLst>
              </p:cNvPr>
              <p:cNvCxnSpPr>
                <a:stCxn id="188" idx="0"/>
                <a:endCxn id="191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7ADA4105-3A2A-4835-88F6-0165F8E8191B}"/>
                  </a:ext>
                </a:extLst>
              </p:cNvPr>
              <p:cNvCxnSpPr>
                <a:stCxn id="191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FAC74DD-601F-4695-9B69-F7C51AA00F98}"/>
                  </a:ext>
                </a:extLst>
              </p:cNvPr>
              <p:cNvCxnSpPr>
                <a:stCxn id="192" idx="5"/>
                <a:endCxn id="185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BC8BCFF3-A3CC-49A2-9803-6C51E889A34A}"/>
                  </a:ext>
                </a:extLst>
              </p:cNvPr>
              <p:cNvCxnSpPr>
                <a:endCxn id="192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C4893570-1887-4755-B26F-A42AF7A15807}"/>
                  </a:ext>
                </a:extLst>
              </p:cNvPr>
              <p:cNvCxnSpPr>
                <a:stCxn id="192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 Box 2">
              <a:extLst>
                <a:ext uri="{FF2B5EF4-FFF2-40B4-BE49-F238E27FC236}">
                  <a16:creationId xmlns:a16="http://schemas.microsoft.com/office/drawing/2014/main" id="{202665BA-FE33-45D1-90B1-C908E19F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Text Box 2">
              <a:extLst>
                <a:ext uri="{FF2B5EF4-FFF2-40B4-BE49-F238E27FC236}">
                  <a16:creationId xmlns:a16="http://schemas.microsoft.com/office/drawing/2014/main" id="{A83CA925-0074-4DA9-AFFB-80F477D3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Text Box 2">
              <a:extLst>
                <a:ext uri="{FF2B5EF4-FFF2-40B4-BE49-F238E27FC236}">
                  <a16:creationId xmlns:a16="http://schemas.microsoft.com/office/drawing/2014/main" id="{77804DDB-58AE-4F6D-B7D1-3D010857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Text Box 2">
              <a:extLst>
                <a:ext uri="{FF2B5EF4-FFF2-40B4-BE49-F238E27FC236}">
                  <a16:creationId xmlns:a16="http://schemas.microsoft.com/office/drawing/2014/main" id="{E12234F9-667C-416D-8135-3C360250C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2">
              <a:extLst>
                <a:ext uri="{FF2B5EF4-FFF2-40B4-BE49-F238E27FC236}">
                  <a16:creationId xmlns:a16="http://schemas.microsoft.com/office/drawing/2014/main" id="{63E5748A-8305-4370-99D7-3FEC8AD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2">
              <a:extLst>
                <a:ext uri="{FF2B5EF4-FFF2-40B4-BE49-F238E27FC236}">
                  <a16:creationId xmlns:a16="http://schemas.microsoft.com/office/drawing/2014/main" id="{75050CAA-144A-4885-905F-3F8AD2A28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2">
              <a:extLst>
                <a:ext uri="{FF2B5EF4-FFF2-40B4-BE49-F238E27FC236}">
                  <a16:creationId xmlns:a16="http://schemas.microsoft.com/office/drawing/2014/main" id="{2F03B6CC-CCC3-454F-863E-C6E0357F4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2">
              <a:extLst>
                <a:ext uri="{FF2B5EF4-FFF2-40B4-BE49-F238E27FC236}">
                  <a16:creationId xmlns:a16="http://schemas.microsoft.com/office/drawing/2014/main" id="{1A3CBADF-5260-4CB0-A5EE-9F19CA45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10121962" y="3332843"/>
            <a:ext cx="1624750" cy="1426755"/>
            <a:chOff x="3453001" y="3318790"/>
            <a:chExt cx="1624750" cy="1426755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>
              <a:off x="4286687" y="3560876"/>
              <a:ext cx="328116" cy="85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18" y="331879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14" y="371176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6737E6B-6816-4A03-A4F1-E31F6539C2ED}"/>
              </a:ext>
            </a:extLst>
          </p:cNvPr>
          <p:cNvSpPr txBox="1"/>
          <p:nvPr/>
        </p:nvSpPr>
        <p:spPr>
          <a:xfrm>
            <a:off x="10575136" y="30712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704798" y="1555825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1: Feature Extraction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3883555" y="1553508"/>
            <a:ext cx="318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2: Representation Learning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7675981" y="1558136"/>
            <a:ext cx="263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3: Dual-Task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3C2E4-A5F4-4B48-A2BD-B176BCB340C1}"/>
              </a:ext>
            </a:extLst>
          </p:cNvPr>
          <p:cNvSpPr/>
          <p:nvPr/>
        </p:nvSpPr>
        <p:spPr>
          <a:xfrm>
            <a:off x="8059843" y="1898134"/>
            <a:ext cx="1878156" cy="28512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6DCEA2D-8784-4A57-86C9-5B69A404646C}"/>
              </a:ext>
            </a:extLst>
          </p:cNvPr>
          <p:cNvSpPr txBox="1"/>
          <p:nvPr/>
        </p:nvSpPr>
        <p:spPr>
          <a:xfrm>
            <a:off x="2887288" y="3147876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 graphs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07E8652-B49F-4952-BEB2-6005601F7657}"/>
              </a:ext>
            </a:extLst>
          </p:cNvPr>
          <p:cNvSpPr txBox="1"/>
          <p:nvPr/>
        </p:nvSpPr>
        <p:spPr>
          <a:xfrm>
            <a:off x="6405582" y="2957173"/>
            <a:ext cx="149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 graphs</a:t>
            </a:r>
          </a:p>
          <a:p>
            <a:pPr algn="ctr"/>
            <a:r>
              <a:rPr lang="en-US" sz="1600" dirty="0"/>
              <a:t>(</a:t>
            </a:r>
            <a:r>
              <a:rPr lang="en-US" sz="1600" i="1" dirty="0"/>
              <a:t>vectorized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08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581933" y="940014"/>
            <a:ext cx="2324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 G</a:t>
            </a:r>
            <a:r>
              <a:rPr lang="en-US" sz="1000" dirty="0"/>
              <a:t>M</a:t>
            </a:r>
            <a:r>
              <a:rPr lang="en-US" sz="1600" dirty="0"/>
              <a:t> for M1</a:t>
            </a:r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637847" y="3240933"/>
            <a:ext cx="226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 </a:t>
            </a:r>
            <a:r>
              <a:rPr lang="en-US" sz="1600" dirty="0" err="1"/>
              <a:t>g</a:t>
            </a:r>
            <a:r>
              <a:rPr lang="en-US" sz="1000" dirty="0" err="1"/>
              <a:t>M</a:t>
            </a:r>
            <a:r>
              <a:rPr lang="en-US" sz="1600" dirty="0"/>
              <a:t> for M1</a:t>
            </a:r>
            <a:endParaRPr lang="en-US" sz="1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C1B3A38C-B0E8-4DF2-A805-48C5402FB132}"/>
              </a:ext>
            </a:extLst>
          </p:cNvPr>
          <p:cNvSpPr txBox="1"/>
          <p:nvPr/>
        </p:nvSpPr>
        <p:spPr>
          <a:xfrm>
            <a:off x="7631073" y="1516947"/>
            <a:ext cx="897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Faulty/</a:t>
            </a:r>
          </a:p>
          <a:p>
            <a:pPr algn="ctr"/>
            <a:r>
              <a:rPr lang="en-US" sz="1100" i="1" dirty="0"/>
              <a:t>co-fixed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31AAFA2-11F6-4E80-B24A-9D94E57A0DBF}"/>
              </a:ext>
            </a:extLst>
          </p:cNvPr>
          <p:cNvSpPr txBox="1"/>
          <p:nvPr/>
        </p:nvSpPr>
        <p:spPr>
          <a:xfrm>
            <a:off x="7384316" y="2306858"/>
            <a:ext cx="897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Faulty/</a:t>
            </a:r>
          </a:p>
          <a:p>
            <a:pPr algn="ctr"/>
            <a:r>
              <a:rPr lang="en-US" sz="1100" i="1" dirty="0"/>
              <a:t>co-fixed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6C021E0-1B26-4D9B-A549-4AD16F9F427D}"/>
              </a:ext>
            </a:extLst>
          </p:cNvPr>
          <p:cNvSpPr txBox="1"/>
          <p:nvPr/>
        </p:nvSpPr>
        <p:spPr>
          <a:xfrm>
            <a:off x="8643939" y="4531631"/>
            <a:ext cx="897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Faulty/</a:t>
            </a:r>
          </a:p>
          <a:p>
            <a:pPr algn="ctr"/>
            <a:r>
              <a:rPr lang="en-US" sz="1100" i="1" dirty="0"/>
              <a:t>co-fixed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033C599-1C72-4343-BA2C-A8B92E37EF0E}"/>
              </a:ext>
            </a:extLst>
          </p:cNvPr>
          <p:cNvSpPr txBox="1"/>
          <p:nvPr/>
        </p:nvSpPr>
        <p:spPr>
          <a:xfrm>
            <a:off x="7386179" y="4817470"/>
            <a:ext cx="897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Faulty/</a:t>
            </a:r>
          </a:p>
          <a:p>
            <a:pPr algn="ctr"/>
            <a:r>
              <a:rPr lang="en-US" sz="1100" i="1" dirty="0"/>
              <a:t>co-fixed</a:t>
            </a:r>
          </a:p>
        </p:txBody>
      </p:sp>
    </p:spTree>
    <p:extLst>
      <p:ext uri="{BB962C8B-B14F-4D97-AF65-F5344CB8AC3E}">
        <p14:creationId xmlns:p14="http://schemas.microsoft.com/office/powerpoint/2010/main" val="350719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BFF71D-3A72-4E5F-B251-9E47769F2839}"/>
              </a:ext>
            </a:extLst>
          </p:cNvPr>
          <p:cNvGrpSpPr/>
          <p:nvPr/>
        </p:nvGrpSpPr>
        <p:grpSpPr>
          <a:xfrm>
            <a:off x="1343792" y="953437"/>
            <a:ext cx="5717000" cy="4845784"/>
            <a:chOff x="1343792" y="953436"/>
            <a:chExt cx="5717000" cy="53887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8939E9-0C8C-48B9-B717-DFBB31D25D76}"/>
                </a:ext>
              </a:extLst>
            </p:cNvPr>
            <p:cNvSpPr/>
            <p:nvPr/>
          </p:nvSpPr>
          <p:spPr>
            <a:xfrm>
              <a:off x="3347517" y="2861432"/>
              <a:ext cx="1838094" cy="1595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498085-4F4C-4E22-A82E-38C813E834B1}"/>
                </a:ext>
              </a:extLst>
            </p:cNvPr>
            <p:cNvSpPr/>
            <p:nvPr/>
          </p:nvSpPr>
          <p:spPr>
            <a:xfrm>
              <a:off x="1546058" y="1022684"/>
              <a:ext cx="5282332" cy="1641481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79F18-1F50-40E8-83E3-250D1C15B015}"/>
                </a:ext>
              </a:extLst>
            </p:cNvPr>
            <p:cNvGrpSpPr/>
            <p:nvPr/>
          </p:nvGrpSpPr>
          <p:grpSpPr>
            <a:xfrm>
              <a:off x="3424352" y="2887668"/>
              <a:ext cx="1684421" cy="718248"/>
              <a:chOff x="5275847" y="1329489"/>
              <a:chExt cx="1684421" cy="7182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F13B15-4D49-41EB-903F-D0506A0FA9C0}"/>
                  </a:ext>
                </a:extLst>
              </p:cNvPr>
              <p:cNvSpPr txBox="1"/>
              <p:nvPr/>
            </p:nvSpPr>
            <p:spPr>
              <a:xfrm flipH="1">
                <a:off x="5333597" y="1329489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82E195-A208-415F-ADAF-0138576A5A54}"/>
                  </a:ext>
                </a:extLst>
              </p:cNvPr>
              <p:cNvSpPr txBox="1"/>
              <p:nvPr/>
            </p:nvSpPr>
            <p:spPr>
              <a:xfrm>
                <a:off x="5588668" y="1678405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CF7B7B-8E44-4325-B4F7-DBFE3C5346C6}"/>
                  </a:ext>
                </a:extLst>
              </p:cNvPr>
              <p:cNvSpPr txBox="1"/>
              <p:nvPr/>
            </p:nvSpPr>
            <p:spPr>
              <a:xfrm>
                <a:off x="6430133" y="167074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63E3AC-5335-480C-B1B7-1C25C805DA27}"/>
                  </a:ext>
                </a:extLst>
              </p:cNvPr>
              <p:cNvSpPr/>
              <p:nvPr/>
            </p:nvSpPr>
            <p:spPr>
              <a:xfrm>
                <a:off x="5275847" y="1383632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6E48D8-E5BA-434E-8B32-2E7118254F94}"/>
                </a:ext>
              </a:extLst>
            </p:cNvPr>
            <p:cNvGrpSpPr/>
            <p:nvPr/>
          </p:nvGrpSpPr>
          <p:grpSpPr>
            <a:xfrm>
              <a:off x="3424353" y="3686295"/>
              <a:ext cx="1684421" cy="718248"/>
              <a:chOff x="5300949" y="2047737"/>
              <a:chExt cx="1684421" cy="71824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171BA2-9ADD-47D4-87DD-16BD26011AF3}"/>
                  </a:ext>
                </a:extLst>
              </p:cNvPr>
              <p:cNvSpPr txBox="1"/>
              <p:nvPr/>
            </p:nvSpPr>
            <p:spPr>
              <a:xfrm flipH="1">
                <a:off x="5343662" y="2047737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8EF2B3-4BA0-4658-AAE7-205C44918888}"/>
                  </a:ext>
                </a:extLst>
              </p:cNvPr>
              <p:cNvSpPr txBox="1"/>
              <p:nvPr/>
            </p:nvSpPr>
            <p:spPr>
              <a:xfrm>
                <a:off x="5588668" y="2396653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3BAEE0-8AD6-40FE-8AE2-2364BD71BB17}"/>
                  </a:ext>
                </a:extLst>
              </p:cNvPr>
              <p:cNvSpPr txBox="1"/>
              <p:nvPr/>
            </p:nvSpPr>
            <p:spPr>
              <a:xfrm>
                <a:off x="6430133" y="2388995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690D79-0B52-41DE-8B93-4E57EE7C8E98}"/>
                  </a:ext>
                </a:extLst>
              </p:cNvPr>
              <p:cNvSpPr/>
              <p:nvPr/>
            </p:nvSpPr>
            <p:spPr>
              <a:xfrm>
                <a:off x="5300949" y="2101880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1FCA4-5FE0-4326-B7EF-E4414DD85A3C}"/>
                </a:ext>
              </a:extLst>
            </p:cNvPr>
            <p:cNvSpPr txBox="1"/>
            <p:nvPr/>
          </p:nvSpPr>
          <p:spPr>
            <a:xfrm>
              <a:off x="2723101" y="988104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MethFL</a:t>
              </a:r>
              <a:endParaRPr lang="en-US" b="1" i="1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96F5CF6-7B06-40A3-B5FD-026A7136F951}"/>
                </a:ext>
              </a:extLst>
            </p:cNvPr>
            <p:cNvSpPr/>
            <p:nvPr/>
          </p:nvSpPr>
          <p:spPr>
            <a:xfrm>
              <a:off x="2443234" y="127492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8D6BF30-7A4D-48A6-86D0-198598F5A815}"/>
                </a:ext>
              </a:extLst>
            </p:cNvPr>
            <p:cNvSpPr/>
            <p:nvPr/>
          </p:nvSpPr>
          <p:spPr>
            <a:xfrm>
              <a:off x="1741619" y="127005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CA136-7C37-44F9-840F-06ADCEE73783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190346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73CA3A-F180-4748-9BC1-7366F20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189779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4F00947-9EA9-41FD-9A13-EE2C66FC6F0E}"/>
                </a:ext>
              </a:extLst>
            </p:cNvPr>
            <p:cNvSpPr/>
            <p:nvPr/>
          </p:nvSpPr>
          <p:spPr>
            <a:xfrm>
              <a:off x="6385305" y="1282963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33C45B5-4853-4AC2-931C-FFC327032201}"/>
                </a:ext>
              </a:extLst>
            </p:cNvPr>
            <p:cNvSpPr/>
            <p:nvPr/>
          </p:nvSpPr>
          <p:spPr>
            <a:xfrm>
              <a:off x="5683690" y="1278096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6A52F6-C469-41F6-8317-8AEC05F41B37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1911503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CEF58D-0FDE-49A1-AE03-7DF06D7FF844}"/>
                </a:ext>
              </a:extLst>
            </p:cNvPr>
            <p:cNvSpPr/>
            <p:nvPr/>
          </p:nvSpPr>
          <p:spPr>
            <a:xfrm>
              <a:off x="1546058" y="4618743"/>
              <a:ext cx="5282332" cy="1704926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16B352-5249-493C-90D4-C384563EF55C}"/>
                </a:ext>
              </a:extLst>
            </p:cNvPr>
            <p:cNvSpPr txBox="1"/>
            <p:nvPr/>
          </p:nvSpPr>
          <p:spPr>
            <a:xfrm>
              <a:off x="2759468" y="5954337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StmtFL</a:t>
              </a:r>
              <a:endParaRPr lang="en-US" b="1" i="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D30FD90-5452-40CD-B83B-3FBED21F07EA}"/>
                </a:ext>
              </a:extLst>
            </p:cNvPr>
            <p:cNvSpPr/>
            <p:nvPr/>
          </p:nvSpPr>
          <p:spPr>
            <a:xfrm>
              <a:off x="2443234" y="4738741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B79E542-1C15-4566-B046-E3CB9FF71CFD}"/>
                </a:ext>
              </a:extLst>
            </p:cNvPr>
            <p:cNvSpPr/>
            <p:nvPr/>
          </p:nvSpPr>
          <p:spPr>
            <a:xfrm>
              <a:off x="1741619" y="4733874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09BB0F-20DC-485B-82A4-81AF0F7DA805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536728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E03EE4B-2291-42CE-B7C1-B2EA4616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5361610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CC6E2F-35C2-409F-88E5-1070188C4A7C}"/>
                </a:ext>
              </a:extLst>
            </p:cNvPr>
            <p:cNvSpPr/>
            <p:nvPr/>
          </p:nvSpPr>
          <p:spPr>
            <a:xfrm>
              <a:off x="6385305" y="474678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CDCC12C-B814-4AEF-A5DD-0EBB5CEE7B56}"/>
                </a:ext>
              </a:extLst>
            </p:cNvPr>
            <p:cNvSpPr/>
            <p:nvPr/>
          </p:nvSpPr>
          <p:spPr>
            <a:xfrm>
              <a:off x="5683690" y="474191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88DB5F-EA80-4762-AEBA-EBD18BCD471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537532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D13C51-5050-4817-8886-2852CFC79591}"/>
                </a:ext>
              </a:extLst>
            </p:cNvPr>
            <p:cNvSpPr txBox="1"/>
            <p:nvPr/>
          </p:nvSpPr>
          <p:spPr>
            <a:xfrm>
              <a:off x="1981333" y="3421250"/>
              <a:ext cx="1278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cross-stitch unit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3032819-4320-43AA-BF3A-3CF9076BD6B1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2716912" y="1909546"/>
              <a:ext cx="1792195" cy="19751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CF67E89-1740-4A2D-9076-BB374AEF9E1D}"/>
                </a:ext>
              </a:extLst>
            </p:cNvPr>
            <p:cNvCxnSpPr>
              <a:cxnSpLocks/>
            </p:cNvCxnSpPr>
            <p:nvPr/>
          </p:nvCxnSpPr>
          <p:spPr>
            <a:xfrm>
              <a:off x="2716459" y="1908598"/>
              <a:ext cx="844888" cy="13652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5BB3688-0878-4EF3-BCE3-01BBA5FDF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0359" y="4009045"/>
              <a:ext cx="840988" cy="1374008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8CDD10-6A94-481C-A802-52AC162E4DD6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2716912" y="3379390"/>
              <a:ext cx="1743388" cy="1993975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053ECB-DA55-483C-8E4D-DB4F5FE13056}"/>
                </a:ext>
              </a:extLst>
            </p:cNvPr>
            <p:cNvSpPr txBox="1"/>
            <p:nvPr/>
          </p:nvSpPr>
          <p:spPr>
            <a:xfrm>
              <a:off x="1566770" y="95732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7AE5B4-609C-4AE2-8920-148CE40F5D2C}"/>
                </a:ext>
              </a:extLst>
            </p:cNvPr>
            <p:cNvSpPr txBox="1"/>
            <p:nvPr/>
          </p:nvSpPr>
          <p:spPr>
            <a:xfrm>
              <a:off x="2238408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BA5379-8E4A-49A2-9D9A-7148300142A6}"/>
                </a:ext>
              </a:extLst>
            </p:cNvPr>
            <p:cNvSpPr txBox="1"/>
            <p:nvPr/>
          </p:nvSpPr>
          <p:spPr>
            <a:xfrm>
              <a:off x="1590785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DE5198-886D-4546-99A4-D54933B693F8}"/>
                </a:ext>
              </a:extLst>
            </p:cNvPr>
            <p:cNvSpPr txBox="1"/>
            <p:nvPr/>
          </p:nvSpPr>
          <p:spPr>
            <a:xfrm>
              <a:off x="2262666" y="5965068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5494E9-F98B-4F89-BB03-7279DF302BD0}"/>
                </a:ext>
              </a:extLst>
            </p:cNvPr>
            <p:cNvSpPr txBox="1"/>
            <p:nvPr/>
          </p:nvSpPr>
          <p:spPr>
            <a:xfrm>
              <a:off x="5468189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F3E68E-8DB1-47C8-A04A-70AE2E7485DB}"/>
                </a:ext>
              </a:extLst>
            </p:cNvPr>
            <p:cNvSpPr txBox="1"/>
            <p:nvPr/>
          </p:nvSpPr>
          <p:spPr>
            <a:xfrm>
              <a:off x="6171667" y="957002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8A51CB-2420-4BD2-A4FE-01E31EEC12B1}"/>
                </a:ext>
              </a:extLst>
            </p:cNvPr>
            <p:cNvSpPr txBox="1"/>
            <p:nvPr/>
          </p:nvSpPr>
          <p:spPr>
            <a:xfrm>
              <a:off x="5515758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CC622F-9D0E-4CE6-A537-A3B98D20A709}"/>
                </a:ext>
              </a:extLst>
            </p:cNvPr>
            <p:cNvSpPr txBox="1"/>
            <p:nvPr/>
          </p:nvSpPr>
          <p:spPr>
            <a:xfrm>
              <a:off x="6184555" y="5963604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D86FC627-015A-4E0D-9157-F76114C98E9D}"/>
              </a:ext>
            </a:extLst>
          </p:cNvPr>
          <p:cNvCxnSpPr>
            <a:cxnSpLocks/>
            <a:stCxn id="9" idx="3"/>
            <a:endCxn id="38" idx="2"/>
          </p:cNvCxnSpPr>
          <p:nvPr/>
        </p:nvCxnSpPr>
        <p:spPr>
          <a:xfrm flipV="1">
            <a:off x="5185611" y="2383862"/>
            <a:ext cx="648693" cy="10027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1BCF549E-BF12-4DCB-9B13-0D09286F8891}"/>
              </a:ext>
            </a:extLst>
          </p:cNvPr>
          <p:cNvCxnSpPr>
            <a:cxnSpLocks/>
            <a:stCxn id="9" idx="3"/>
            <a:endCxn id="50" idx="0"/>
          </p:cNvCxnSpPr>
          <p:nvPr/>
        </p:nvCxnSpPr>
        <p:spPr>
          <a:xfrm>
            <a:off x="5185611" y="3386585"/>
            <a:ext cx="648693" cy="973597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6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</p:cNvCxnSpPr>
          <p:nvPr/>
        </p:nvCxnSpPr>
        <p:spPr>
          <a:xfrm flipH="1">
            <a:off x="2184898" y="2799979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15494" y="2525169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</a:t>
            </a:r>
          </a:p>
          <a:p>
            <a:pPr algn="ctr"/>
            <a:r>
              <a:rPr lang="en-US" dirty="0"/>
              <a:t>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Faulty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47259" y="1432396"/>
            <a:ext cx="193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void compute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Geometrical Properties ...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02227" y="1470652"/>
            <a:ext cx="1779902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33698" y="3601714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Co-Fixed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5984784" y="2101877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919703" y="1339934"/>
            <a:ext cx="2818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Method-level feature graph G</a:t>
            </a:r>
            <a:r>
              <a:rPr lang="en-US" sz="1000" dirty="0"/>
              <a:t>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BA89C4-FCBE-42BF-B8C6-1FCBE9247C1F}"/>
              </a:ext>
            </a:extLst>
          </p:cNvPr>
          <p:cNvCxnSpPr>
            <a:cxnSpLocks/>
          </p:cNvCxnSpPr>
          <p:nvPr/>
        </p:nvCxnSpPr>
        <p:spPr>
          <a:xfrm flipV="1">
            <a:off x="2146911" y="2688456"/>
            <a:ext cx="823837" cy="3927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C4A29-C14E-4629-8498-A2371B6E6A4F}"/>
              </a:ext>
            </a:extLst>
          </p:cNvPr>
          <p:cNvCxnSpPr>
            <a:cxnSpLocks/>
          </p:cNvCxnSpPr>
          <p:nvPr/>
        </p:nvCxnSpPr>
        <p:spPr>
          <a:xfrm flipH="1">
            <a:off x="2024826" y="4254306"/>
            <a:ext cx="59106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7188CDE-C1B9-474A-9DFF-BCC97066B72D}"/>
              </a:ext>
            </a:extLst>
          </p:cNvPr>
          <p:cNvSpPr txBox="1"/>
          <p:nvPr/>
        </p:nvSpPr>
        <p:spPr>
          <a:xfrm>
            <a:off x="6989245" y="2578516"/>
            <a:ext cx="6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61965"/>
            <a:ext cx="1823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attr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B705E9-8317-4436-A526-04126BF073D1}"/>
              </a:ext>
            </a:extLst>
          </p:cNvPr>
          <p:cNvSpPr txBox="1"/>
          <p:nvPr/>
        </p:nvSpPr>
        <p:spPr>
          <a:xfrm>
            <a:off x="4564592" y="141008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8404E2-78FF-407E-A95D-8269B2D776E5}"/>
              </a:ext>
            </a:extLst>
          </p:cNvPr>
          <p:cNvGrpSpPr/>
          <p:nvPr/>
        </p:nvGrpSpPr>
        <p:grpSpPr>
          <a:xfrm>
            <a:off x="3772541" y="1737079"/>
            <a:ext cx="1832485" cy="1446049"/>
            <a:chOff x="2866515" y="2140165"/>
            <a:chExt cx="1832485" cy="144604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F2087A-789D-442A-BC2C-AE2F3A96149D}"/>
                </a:ext>
              </a:extLst>
            </p:cNvPr>
            <p:cNvSpPr/>
            <p:nvPr/>
          </p:nvSpPr>
          <p:spPr>
            <a:xfrm>
              <a:off x="3830042" y="214016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2AC305-3B48-445B-B908-232A42EA50BA}"/>
                </a:ext>
              </a:extLst>
            </p:cNvPr>
            <p:cNvSpPr/>
            <p:nvPr/>
          </p:nvSpPr>
          <p:spPr>
            <a:xfrm>
              <a:off x="3590744" y="266069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5A4C324-2196-4D15-BF97-8841230628CC}"/>
                </a:ext>
              </a:extLst>
            </p:cNvPr>
            <p:cNvSpPr/>
            <p:nvPr/>
          </p:nvSpPr>
          <p:spPr>
            <a:xfrm>
              <a:off x="4289943" y="327375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076DFB-2D35-4302-BAC3-39A7EB197FB9}"/>
                </a:ext>
              </a:extLst>
            </p:cNvPr>
            <p:cNvSpPr/>
            <p:nvPr/>
          </p:nvSpPr>
          <p:spPr>
            <a:xfrm>
              <a:off x="2866515" y="2861393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78147D-FD76-4BE3-B6BC-3B5FD7C7F99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60D344-7FF3-417F-A5DA-EA83DCFA7949}"/>
                </a:ext>
              </a:extLst>
            </p:cNvPr>
            <p:cNvSpPr/>
            <p:nvPr/>
          </p:nvSpPr>
          <p:spPr>
            <a:xfrm>
              <a:off x="3681823" y="341688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42B1F-5A4D-473D-981D-027607AFBE7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989293" y="1881614"/>
            <a:ext cx="771573" cy="1934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7B8577-2705-438E-B535-BFAD97E27E3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989293" y="1761877"/>
            <a:ext cx="771573" cy="168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7BBFF5-C56A-406E-A839-2323D880E922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4880603" y="1881614"/>
            <a:ext cx="579888" cy="30761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B48C492-B47E-47AF-B9F9-BF11E04F708C}"/>
              </a:ext>
            </a:extLst>
          </p:cNvPr>
          <p:cNvSpPr txBox="1"/>
          <p:nvPr/>
        </p:nvSpPr>
        <p:spPr>
          <a:xfrm>
            <a:off x="4390966" y="2354475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198DCD-67B0-47E2-8E5B-835618AC81AA}"/>
              </a:ext>
            </a:extLst>
          </p:cNvPr>
          <p:cNvSpPr txBox="1"/>
          <p:nvPr/>
        </p:nvSpPr>
        <p:spPr>
          <a:xfrm>
            <a:off x="3682306" y="2588554"/>
            <a:ext cx="78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F9B207-4B05-4208-B8EC-4C4D128D6C57}"/>
              </a:ext>
            </a:extLst>
          </p:cNvPr>
          <p:cNvSpPr txBox="1"/>
          <p:nvPr/>
        </p:nvSpPr>
        <p:spPr>
          <a:xfrm>
            <a:off x="5709642" y="1465340"/>
            <a:ext cx="1342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Code Coverage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491C72C-8C4A-4644-BACD-88ECD8378CB7}"/>
              </a:ext>
            </a:extLst>
          </p:cNvPr>
          <p:cNvSpPr txBox="1"/>
          <p:nvPr/>
        </p:nvSpPr>
        <p:spPr>
          <a:xfrm>
            <a:off x="5869803" y="2650087"/>
            <a:ext cx="124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AST subtree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5848FF-C927-4C9D-9445-E5456F25F248}"/>
              </a:ext>
            </a:extLst>
          </p:cNvPr>
          <p:cNvSpPr txBox="1"/>
          <p:nvPr/>
        </p:nvSpPr>
        <p:spPr>
          <a:xfrm>
            <a:off x="5904750" y="3807982"/>
            <a:ext cx="124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Variables</a:t>
            </a:r>
            <a:r>
              <a:rPr lang="en-US" sz="1600" dirty="0"/>
              <a:t>               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B3EF0AE-501B-4F13-8651-E1E7B0934845}"/>
              </a:ext>
            </a:extLst>
          </p:cNvPr>
          <p:cNvCxnSpPr>
            <a:cxnSpLocks/>
          </p:cNvCxnSpPr>
          <p:nvPr/>
        </p:nvCxnSpPr>
        <p:spPr>
          <a:xfrm>
            <a:off x="4916443" y="1813233"/>
            <a:ext cx="614959" cy="3426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5B35322-7B93-44A3-8602-583225FEBAA6}"/>
              </a:ext>
            </a:extLst>
          </p:cNvPr>
          <p:cNvCxnSpPr>
            <a:cxnSpLocks/>
            <a:stCxn id="7" idx="4"/>
            <a:endCxn id="5" idx="7"/>
          </p:cNvCxnSpPr>
          <p:nvPr/>
        </p:nvCxnSpPr>
        <p:spPr>
          <a:xfrm flipH="1">
            <a:off x="5340504" y="2333763"/>
            <a:ext cx="179856" cy="5617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78E5664-1043-42FA-84BF-AB0902434037}"/>
              </a:ext>
            </a:extLst>
          </p:cNvPr>
          <p:cNvCxnSpPr>
            <a:cxnSpLocks/>
            <a:stCxn id="7" idx="2"/>
            <a:endCxn id="4" idx="7"/>
          </p:cNvCxnSpPr>
          <p:nvPr/>
        </p:nvCxnSpPr>
        <p:spPr>
          <a:xfrm flipH="1">
            <a:off x="4641305" y="2249097"/>
            <a:ext cx="794388" cy="33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639FD25-2568-4A65-9C1A-9869A4025692}"/>
              </a:ext>
            </a:extLst>
          </p:cNvPr>
          <p:cNvCxnSpPr>
            <a:cxnSpLocks/>
            <a:stCxn id="4" idx="1"/>
            <a:endCxn id="6" idx="7"/>
          </p:cNvCxnSpPr>
          <p:nvPr/>
        </p:nvCxnSpPr>
        <p:spPr>
          <a:xfrm flipH="1">
            <a:off x="3917076" y="2282407"/>
            <a:ext cx="604492" cy="200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4AAF79A-8949-4993-ABA8-0C5DC74D8379}"/>
              </a:ext>
            </a:extLst>
          </p:cNvPr>
          <p:cNvCxnSpPr>
            <a:cxnSpLocks/>
          </p:cNvCxnSpPr>
          <p:nvPr/>
        </p:nvCxnSpPr>
        <p:spPr>
          <a:xfrm>
            <a:off x="4787707" y="1920242"/>
            <a:ext cx="614958" cy="34268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B80D941-D89F-407F-9151-30BD2A2A912E}"/>
              </a:ext>
            </a:extLst>
          </p:cNvPr>
          <p:cNvCxnSpPr>
            <a:cxnSpLocks/>
            <a:stCxn id="7" idx="3"/>
            <a:endCxn id="4" idx="6"/>
          </p:cNvCxnSpPr>
          <p:nvPr/>
        </p:nvCxnSpPr>
        <p:spPr>
          <a:xfrm flipH="1">
            <a:off x="4666103" y="2308965"/>
            <a:ext cx="794388" cy="333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0F2767F-8740-4F46-B52C-A1AC217CAE33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H="1">
            <a:off x="3941874" y="2342276"/>
            <a:ext cx="554896" cy="20069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D1D67340-7572-46EB-B3DC-301C78F015DB}"/>
              </a:ext>
            </a:extLst>
          </p:cNvPr>
          <p:cNvSpPr txBox="1"/>
          <p:nvPr/>
        </p:nvSpPr>
        <p:spPr>
          <a:xfrm>
            <a:off x="5119935" y="2975069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D58ADDA-681A-43D5-B38A-C7CE74DF4B79}"/>
              </a:ext>
            </a:extLst>
          </p:cNvPr>
          <p:cNvSpPr txBox="1"/>
          <p:nvPr/>
        </p:nvSpPr>
        <p:spPr>
          <a:xfrm>
            <a:off x="5299711" y="1719758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A07F3A12-5C1F-4B34-9D4D-2F73E1B6716D}"/>
              </a:ext>
            </a:extLst>
          </p:cNvPr>
          <p:cNvCxnSpPr>
            <a:cxnSpLocks/>
            <a:stCxn id="5" idx="2"/>
            <a:endCxn id="262" idx="6"/>
          </p:cNvCxnSpPr>
          <p:nvPr/>
        </p:nvCxnSpPr>
        <p:spPr>
          <a:xfrm flipH="1">
            <a:off x="4757182" y="2955332"/>
            <a:ext cx="438787" cy="1431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67ABDB2F-B41B-4051-A8BB-37EE136C0C62}"/>
              </a:ext>
            </a:extLst>
          </p:cNvPr>
          <p:cNvSpPr txBox="1"/>
          <p:nvPr/>
        </p:nvSpPr>
        <p:spPr>
          <a:xfrm>
            <a:off x="4444852" y="309616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64EEEC-9BC8-4564-9BBE-BF478DCDCE64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5580228" y="1479348"/>
            <a:ext cx="361831" cy="709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D9D81F-DCBA-4A99-AD1A-EE10EF9C626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580228" y="2308965"/>
            <a:ext cx="549172" cy="20153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B2BE569-3AA4-43D6-B5D3-024B5DA97523}"/>
              </a:ext>
            </a:extLst>
          </p:cNvPr>
          <p:cNvGrpSpPr/>
          <p:nvPr/>
        </p:nvGrpSpPr>
        <p:grpSpPr>
          <a:xfrm>
            <a:off x="7187777" y="2391617"/>
            <a:ext cx="1058877" cy="1166903"/>
            <a:chOff x="7478948" y="2478168"/>
            <a:chExt cx="1058877" cy="1166903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231058D-C93E-4CE0-A012-D9BC25EE2CED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0EDD11-0552-4644-A2AC-25343852E901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5051DC5-4C88-48F1-B130-33FB50EC16C2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C929B93-2A0B-4131-BC8D-9D0B33840D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2A99880-C852-4962-A5A1-BAFAB6CD176A}"/>
                </a:ext>
              </a:extLst>
            </p:cNvPr>
            <p:cNvCxnSpPr>
              <a:cxnSpLocks/>
              <a:stCxn id="103" idx="3"/>
              <a:endCxn id="10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F360C7E-4768-4774-9E1B-4BC2E6E4D7FA}"/>
                </a:ext>
              </a:extLst>
            </p:cNvPr>
            <p:cNvCxnSpPr>
              <a:cxnSpLocks/>
              <a:stCxn id="106" idx="3"/>
              <a:endCxn id="10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9BED906-6204-43A9-A265-0B47BDF465DD}"/>
                </a:ext>
              </a:extLst>
            </p:cNvPr>
            <p:cNvCxnSpPr>
              <a:cxnSpLocks/>
              <a:stCxn id="106" idx="5"/>
              <a:endCxn id="108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25046EC-05CA-45C3-A3BA-118BA6E0E69B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27A4818-F911-48B5-B98E-554843B6440C}"/>
                </a:ext>
              </a:extLst>
            </p:cNvPr>
            <p:cNvCxnSpPr>
              <a:cxnSpLocks/>
              <a:stCxn id="103" idx="5"/>
              <a:endCxn id="17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995153D3-39EF-4FD5-9329-885DB0F67E8F}"/>
              </a:ext>
            </a:extLst>
          </p:cNvPr>
          <p:cNvSpPr txBox="1"/>
          <p:nvPr/>
        </p:nvSpPr>
        <p:spPr>
          <a:xfrm>
            <a:off x="6660498" y="139760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360B074-68D9-4646-987B-6C757DF42A9F}"/>
              </a:ext>
            </a:extLst>
          </p:cNvPr>
          <p:cNvGrpSpPr/>
          <p:nvPr/>
        </p:nvGrpSpPr>
        <p:grpSpPr>
          <a:xfrm>
            <a:off x="6931829" y="3728702"/>
            <a:ext cx="1781658" cy="523220"/>
            <a:chOff x="6982470" y="4330180"/>
            <a:chExt cx="1781658" cy="52322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76BCE72-1FE4-409B-AC20-30781D11C65E}"/>
                </a:ext>
              </a:extLst>
            </p:cNvPr>
            <p:cNvSpPr txBox="1"/>
            <p:nvPr/>
          </p:nvSpPr>
          <p:spPr>
            <a:xfrm>
              <a:off x="6982470" y="4330180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tree</a:t>
              </a:r>
              <a:r>
                <a:rPr lang="en-US" sz="1400" dirty="0"/>
                <a:t> </a:t>
              </a:r>
              <a:r>
                <a:rPr lang="en-US" sz="1400" i="1" dirty="0"/>
                <a:t>BSPTree</a:t>
              </a:r>
              <a:r>
                <a:rPr lang="en-US" sz="1400" dirty="0"/>
                <a:t>  </a:t>
              </a:r>
              <a:r>
                <a:rPr lang="en-US" sz="1400" i="1" dirty="0"/>
                <a:t>Euclidean2D</a:t>
              </a:r>
              <a:r>
                <a:rPr lang="en-US" sz="1400" dirty="0"/>
                <a:t> 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114C3CB-5655-496B-8DC5-9999AF3AA9D7}"/>
                </a:ext>
              </a:extLst>
            </p:cNvPr>
            <p:cNvSpPr/>
            <p:nvPr/>
          </p:nvSpPr>
          <p:spPr>
            <a:xfrm>
              <a:off x="7238418" y="4350202"/>
              <a:ext cx="1244478" cy="4815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3190775" y="3464818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4" y="1470281"/>
            <a:ext cx="291291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288">
              <a:buFont typeface="+mj-lt"/>
              <a:buAutoNum type="arabicPeriod"/>
            </a:pPr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……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final BSPTree&lt;Euclidean2D&gt; tree = 	getTree(false);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 -        if ((Boolean) tree.getAttribute()) {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00B050"/>
                </a:solidFill>
              </a:rPr>
              <a:t> +       if (tree.getCut() == null &amp;&amp; (Boolean) 	tree.getAttribute()) {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setSize(Double.POSITIVE_INFINITY);  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setBarycenter(Vector2D.NaN);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} else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setSize(0);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setBarycenter(new Vector2D(0, 0));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}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……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}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3185765" y="2496562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35549C-4E9B-4EB4-A99F-D81B81CBAB2D}"/>
              </a:ext>
            </a:extLst>
          </p:cNvPr>
          <p:cNvCxnSpPr>
            <a:cxnSpLocks/>
          </p:cNvCxnSpPr>
          <p:nvPr/>
        </p:nvCxnSpPr>
        <p:spPr>
          <a:xfrm>
            <a:off x="5954385" y="1464540"/>
            <a:ext cx="26355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0F9515-817D-41C8-A9B4-F79A9DF0069A}"/>
              </a:ext>
            </a:extLst>
          </p:cNvPr>
          <p:cNvCxnSpPr>
            <a:cxnSpLocks/>
          </p:cNvCxnSpPr>
          <p:nvPr/>
        </p:nvCxnSpPr>
        <p:spPr>
          <a:xfrm flipH="1">
            <a:off x="8570723" y="1464540"/>
            <a:ext cx="19249" cy="28605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DC28BD-D653-4CC0-8FD7-B88E865A0701}"/>
              </a:ext>
            </a:extLst>
          </p:cNvPr>
          <p:cNvCxnSpPr>
            <a:cxnSpLocks/>
          </p:cNvCxnSpPr>
          <p:nvPr/>
        </p:nvCxnSpPr>
        <p:spPr>
          <a:xfrm flipV="1">
            <a:off x="6129400" y="4325112"/>
            <a:ext cx="2441724" cy="7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3047316" y="1357322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921224" y="2239338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2013691" y="3312895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9C58A3-8A91-461A-AED1-2469D1564937}"/>
              </a:ext>
            </a:extLst>
          </p:cNvPr>
          <p:cNvGrpSpPr/>
          <p:nvPr/>
        </p:nvGrpSpPr>
        <p:grpSpPr>
          <a:xfrm>
            <a:off x="3034891" y="1052078"/>
            <a:ext cx="2093414" cy="964187"/>
            <a:chOff x="5959989" y="1474641"/>
            <a:chExt cx="2093414" cy="9641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5959989" y="1474641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6C0B2-B16E-4C5F-BD5F-3DD0D2B2D61B}"/>
                </a:ext>
              </a:extLst>
            </p:cNvPr>
            <p:cNvSpPr txBox="1"/>
            <p:nvPr/>
          </p:nvSpPr>
          <p:spPr>
            <a:xfrm>
              <a:off x="6001511" y="2131051"/>
              <a:ext cx="205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Sequence of Sub-token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1243665"/>
            <a:ext cx="5971882" cy="2703213"/>
            <a:chOff x="6117399" y="856606"/>
            <a:chExt cx="6228377" cy="270321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6122070" y="865740"/>
              <a:ext cx="842451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E8AC285-DCE6-4287-80CE-24880535A213}"/>
                </a:ext>
              </a:extLst>
            </p:cNvPr>
            <p:cNvSpPr/>
            <p:nvPr/>
          </p:nvSpPr>
          <p:spPr>
            <a:xfrm>
              <a:off x="8909837" y="856606"/>
              <a:ext cx="1126068" cy="38705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GRU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6189008" y="984705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6327465" y="211627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6180260" y="330919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152355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9152355" y="150361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9073628" y="1360397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1343745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1338268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1338268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433713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6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846695" y="2446254"/>
            <a:ext cx="14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878412" y="3554455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2328492"/>
            <a:ext cx="5971882" cy="1618386"/>
            <a:chOff x="6117399" y="1941433"/>
            <a:chExt cx="6228377" cy="161838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028712" y="272494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sub-AST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69465"/>
            <a:ext cx="4930439" cy="2505645"/>
            <a:chOff x="4845386" y="1369465"/>
            <a:chExt cx="4930439" cy="2505645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69465"/>
              <a:ext cx="4922535" cy="180484"/>
            </a:xfrm>
            <a:prstGeom prst="right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2580910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2575433"/>
            <a:ext cx="218101" cy="1286798"/>
            <a:chOff x="4845386" y="2588312"/>
            <a:chExt cx="218101" cy="1286798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257543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391913"/>
            <a:ext cx="1598844" cy="2360035"/>
            <a:chOff x="4856465" y="1404030"/>
            <a:chExt cx="1598844" cy="23600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9122" y="1802144"/>
              <a:ext cx="983700" cy="187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3085553" y="2072995"/>
            <a:ext cx="1058877" cy="1166903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02972" y="111612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2FC1BE-EE8A-4869-8492-EB4603AA3F41}"/>
              </a:ext>
            </a:extLst>
          </p:cNvPr>
          <p:cNvGrpSpPr/>
          <p:nvPr/>
        </p:nvGrpSpPr>
        <p:grpSpPr>
          <a:xfrm>
            <a:off x="2951216" y="3482171"/>
            <a:ext cx="1781658" cy="523220"/>
            <a:chOff x="6805424" y="4351147"/>
            <a:chExt cx="1781658" cy="52322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739B2D-7B3E-4F4D-8B48-D37DC3F8AAB6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9A25-935F-4747-A2F1-5BE22151FDB1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74EC63-19FE-4D0D-BE3F-CE5DF0DE9C2B}"/>
              </a:ext>
            </a:extLst>
          </p:cNvPr>
          <p:cNvGrpSpPr/>
          <p:nvPr/>
        </p:nvGrpSpPr>
        <p:grpSpPr>
          <a:xfrm>
            <a:off x="6149880" y="2131012"/>
            <a:ext cx="1058877" cy="1166903"/>
            <a:chOff x="7478948" y="2478168"/>
            <a:chExt cx="1058877" cy="116690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46027D2-3663-4A68-BD59-A5638AB8BE63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24E3F4F-A66D-48D3-850B-641A5B3962FF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56CD27-5B5C-4FDF-B6F3-B1E365C9D61F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2E3A824-AB86-4479-8010-A548C0EA0D7C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92AA9AE-A601-4AB2-8C29-45ECE7A4EAB3}"/>
                </a:ext>
              </a:extLst>
            </p:cNvPr>
            <p:cNvCxnSpPr>
              <a:cxnSpLocks/>
              <a:stCxn id="134" idx="3"/>
              <a:endCxn id="13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4C2D9D8-7CBA-4512-A550-B90EB521725D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908E9C9-9680-4578-8425-6959D182886B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FA8F7C-CF1D-4EC4-8C60-DEC29251BF7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EDDF58C-C649-4B7F-8674-B3A895FEEDBE}"/>
                </a:ext>
              </a:extLst>
            </p:cNvPr>
            <p:cNvCxnSpPr>
              <a:cxnSpLocks/>
              <a:stCxn id="134" idx="5"/>
              <a:endCxn id="141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6149344" y="3506161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7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973765" y="3159795"/>
            <a:ext cx="226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Similar Buggy Method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C89C1A-A3A3-4A5F-8DDD-9D86D5D7F6E5}"/>
              </a:ext>
            </a:extLst>
          </p:cNvPr>
          <p:cNvGrpSpPr/>
          <p:nvPr/>
        </p:nvGrpSpPr>
        <p:grpSpPr>
          <a:xfrm>
            <a:off x="2135928" y="2012928"/>
            <a:ext cx="1809745" cy="1182621"/>
            <a:chOff x="2135928" y="2012928"/>
            <a:chExt cx="1809745" cy="11826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2135928" y="2012928"/>
              <a:ext cx="1809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Abstract Syntax Tree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A74A14-E1D7-47CB-AA66-F2E08067C1EB}"/>
                </a:ext>
              </a:extLst>
            </p:cNvPr>
            <p:cNvGrpSpPr/>
            <p:nvPr/>
          </p:nvGrpSpPr>
          <p:grpSpPr>
            <a:xfrm>
              <a:off x="2616834" y="2281633"/>
              <a:ext cx="924957" cy="913916"/>
              <a:chOff x="6766338" y="2672758"/>
              <a:chExt cx="967018" cy="91391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E76B31-EAE5-4439-AF8F-DBF3ECF795DA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DFCF77A-47DB-433F-823D-2272B447FF72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28BB5E-7856-4446-A6DE-224F13797155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0F65760-7086-4C19-B1A4-4E816ED104EC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BEF534-263D-4D2B-807F-2C94B1905F12}"/>
                  </a:ext>
                </a:extLst>
              </p:cNvPr>
              <p:cNvSpPr/>
              <p:nvPr/>
            </p:nvSpPr>
            <p:spPr>
              <a:xfrm>
                <a:off x="7006326" y="338568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361EA6E-1B81-4E56-8BCA-ED4BFC6F3BA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31E76B9-DF99-41C9-8564-3FC6060B763C}"/>
                  </a:ext>
                </a:extLst>
              </p:cNvPr>
              <p:cNvCxnSpPr>
                <a:cxnSpLocks/>
                <a:stCxn id="6" idx="5"/>
                <a:endCxn id="8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D93818C-FF46-442A-A082-8498B88876EA}"/>
                  </a:ext>
                </a:extLst>
              </p:cNvPr>
              <p:cNvCxnSpPr>
                <a:cxnSpLocks/>
                <a:stCxn id="8" idx="5"/>
                <a:endCxn id="9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545B6B-944A-4C42-B900-4DE1EBD3C4B0}"/>
                  </a:ext>
                </a:extLst>
              </p:cNvPr>
              <p:cNvCxnSpPr>
                <a:cxnSpLocks/>
                <a:stCxn id="8" idx="3"/>
                <a:endCxn id="10" idx="7"/>
              </p:cNvCxnSpPr>
              <p:nvPr/>
            </p:nvCxnSpPr>
            <p:spPr>
              <a:xfrm flipH="1">
                <a:off x="7177884" y="3183495"/>
                <a:ext cx="103720" cy="2316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2540492" y="3410680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4D30A6-10E8-4379-9305-16C88E09E92F}"/>
              </a:ext>
            </a:extLst>
          </p:cNvPr>
          <p:cNvGrpSpPr/>
          <p:nvPr/>
        </p:nvGrpSpPr>
        <p:grpSpPr>
          <a:xfrm>
            <a:off x="2102062" y="1140677"/>
            <a:ext cx="2005725" cy="953365"/>
            <a:chOff x="2728673" y="869289"/>
            <a:chExt cx="2005725" cy="9533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A92715-6065-4BD2-A200-8177865C7665}"/>
                </a:ext>
              </a:extLst>
            </p:cNvPr>
            <p:cNvSpPr txBox="1"/>
            <p:nvPr/>
          </p:nvSpPr>
          <p:spPr>
            <a:xfrm>
              <a:off x="2967905" y="869289"/>
              <a:ext cx="1766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 Content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2728673" y="1083990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4171950" y="1355378"/>
            <a:ext cx="229462" cy="2676872"/>
            <a:chOff x="5179082" y="968319"/>
            <a:chExt cx="239318" cy="267687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B0FBAB1-2D0E-4580-8B75-D9987394435A}"/>
                </a:ext>
              </a:extLst>
            </p:cNvPr>
            <p:cNvSpPr/>
            <p:nvPr/>
          </p:nvSpPr>
          <p:spPr>
            <a:xfrm>
              <a:off x="5179982" y="2095567"/>
              <a:ext cx="238418" cy="15496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4682824" y="1226988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668728" y="382921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4864674" y="222114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4717469" y="341406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668728" y="3735240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750664" y="271383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667112" y="261449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6741105" y="175585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6662378" y="1657091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577948" y="270050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507812" y="2604997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919839" y="1634540"/>
            <a:ext cx="219931" cy="2294241"/>
            <a:chOff x="4844241" y="1351147"/>
            <a:chExt cx="219931" cy="2294241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44241" y="2310713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53975" y="3423726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437468" y="1635660"/>
            <a:ext cx="214539" cy="2293121"/>
            <a:chOff x="4856282" y="1372720"/>
            <a:chExt cx="214539" cy="2293121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D1F67-C7E0-4A2D-86C9-7692B284F56C}"/>
              </a:ext>
            </a:extLst>
          </p:cNvPr>
          <p:cNvSpPr txBox="1"/>
          <p:nvPr/>
        </p:nvSpPr>
        <p:spPr>
          <a:xfrm>
            <a:off x="3643810" y="95982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BF768BC-58E5-4C3A-A484-9338BEEDD15F}"/>
              </a:ext>
            </a:extLst>
          </p:cNvPr>
          <p:cNvSpPr txBox="1"/>
          <p:nvPr/>
        </p:nvSpPr>
        <p:spPr>
          <a:xfrm>
            <a:off x="3646267" y="210513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4413565-1011-41E5-B907-DF719A9F0F6F}"/>
              </a:ext>
            </a:extLst>
          </p:cNvPr>
          <p:cNvGrpSpPr/>
          <p:nvPr/>
        </p:nvGrpSpPr>
        <p:grpSpPr>
          <a:xfrm>
            <a:off x="5922556" y="1638344"/>
            <a:ext cx="214539" cy="2293121"/>
            <a:chOff x="4856282" y="1372720"/>
            <a:chExt cx="214539" cy="2293121"/>
          </a:xfrm>
        </p:grpSpPr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D662A465-1E9A-4B7A-AAF1-02E01693E8F5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C8FA6A7D-3540-4FA2-98CD-66034FCAED8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B461501E-81B6-4F1E-AD39-D50595A51A8C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20961DB-0FC7-4EB6-A7DC-3EF1655B2441}"/>
              </a:ext>
            </a:extLst>
          </p:cNvPr>
          <p:cNvSpPr/>
          <p:nvPr/>
        </p:nvSpPr>
        <p:spPr>
          <a:xfrm>
            <a:off x="6168778" y="1359972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CC3676E-BDC7-49D3-AF6E-4E3DB2CC266B}"/>
              </a:ext>
            </a:extLst>
          </p:cNvPr>
          <p:cNvSpPr/>
          <p:nvPr/>
        </p:nvSpPr>
        <p:spPr>
          <a:xfrm>
            <a:off x="6170878" y="231616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9BD610F-289F-46DA-9076-DC9BA8E96202}"/>
              </a:ext>
            </a:extLst>
          </p:cNvPr>
          <p:cNvSpPr/>
          <p:nvPr/>
        </p:nvSpPr>
        <p:spPr>
          <a:xfrm>
            <a:off x="6172500" y="3428021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795AEF0-807D-486E-9D7A-36F5C3FEE2CE}"/>
              </a:ext>
            </a:extLst>
          </p:cNvPr>
          <p:cNvSpPr txBox="1"/>
          <p:nvPr/>
        </p:nvSpPr>
        <p:spPr>
          <a:xfrm>
            <a:off x="5626598" y="963795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0457C0-8F6E-4D6A-B6ED-94C62139209E}"/>
              </a:ext>
            </a:extLst>
          </p:cNvPr>
          <p:cNvSpPr txBox="1"/>
          <p:nvPr/>
        </p:nvSpPr>
        <p:spPr>
          <a:xfrm>
            <a:off x="5674890" y="3058604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F8A2B1A-3DF6-4EBD-BF71-389F4ABDD6E9}"/>
              </a:ext>
            </a:extLst>
          </p:cNvPr>
          <p:cNvGrpSpPr/>
          <p:nvPr/>
        </p:nvGrpSpPr>
        <p:grpSpPr>
          <a:xfrm>
            <a:off x="6429229" y="1638848"/>
            <a:ext cx="214539" cy="2293121"/>
            <a:chOff x="4856282" y="1372720"/>
            <a:chExt cx="214539" cy="2293121"/>
          </a:xfrm>
        </p:grpSpPr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23C6B87-A44B-4C62-933E-B500E019E6C6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C242BF22-63E2-4DDB-8A5B-7F30A40E608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8FD53844-B9E8-4254-B15F-DD1F521A8E0B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888EFF5-F373-43BE-A837-C74153693014}"/>
              </a:ext>
            </a:extLst>
          </p:cNvPr>
          <p:cNvSpPr/>
          <p:nvPr/>
        </p:nvSpPr>
        <p:spPr>
          <a:xfrm>
            <a:off x="8014748" y="2316164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AA8E7B6-A994-4E9B-A41F-B40CD17E37EE}"/>
              </a:ext>
            </a:extLst>
          </p:cNvPr>
          <p:cNvGrpSpPr/>
          <p:nvPr/>
        </p:nvGrpSpPr>
        <p:grpSpPr>
          <a:xfrm>
            <a:off x="7777663" y="1713325"/>
            <a:ext cx="264720" cy="2118377"/>
            <a:chOff x="4856282" y="1452219"/>
            <a:chExt cx="264720" cy="2118377"/>
          </a:xfrm>
        </p:grpSpPr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293DAB27-D0CD-4667-8CE1-FF96843EE248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0C0B884F-3E65-4528-95B1-3B729CB86DD9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671F9563-F4FE-42B2-806D-528528ACDBB4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47D6D89-D5B9-47A9-B8E4-D8933DC41064}"/>
              </a:ext>
            </a:extLst>
          </p:cNvPr>
          <p:cNvSpPr txBox="1"/>
          <p:nvPr/>
        </p:nvSpPr>
        <p:spPr>
          <a:xfrm>
            <a:off x="6957340" y="969074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DBFABCCB-8215-402F-B187-C13D567FD501}"/>
              </a:ext>
            </a:extLst>
          </p:cNvPr>
          <p:cNvSpPr/>
          <p:nvPr/>
        </p:nvSpPr>
        <p:spPr>
          <a:xfrm>
            <a:off x="8264712" y="258206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5046DF-3CD6-4091-A642-F9424F50A852}"/>
              </a:ext>
            </a:extLst>
          </p:cNvPr>
          <p:cNvGrpSpPr/>
          <p:nvPr/>
        </p:nvGrpSpPr>
        <p:grpSpPr>
          <a:xfrm>
            <a:off x="7285106" y="1635878"/>
            <a:ext cx="214539" cy="2293121"/>
            <a:chOff x="4856282" y="1372720"/>
            <a:chExt cx="214539" cy="2293121"/>
          </a:xfrm>
        </p:grpSpPr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F6C54DE3-3356-427B-9830-594B12F4E65A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33E32C16-1C95-44F8-9DA2-22B8960578B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FC2DF3CB-FB32-427C-902C-3B9FD17003B6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724FD31-C9D0-41D5-865F-96F5B8614770}"/>
              </a:ext>
            </a:extLst>
          </p:cNvPr>
          <p:cNvSpPr/>
          <p:nvPr/>
        </p:nvSpPr>
        <p:spPr>
          <a:xfrm>
            <a:off x="7530460" y="136411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FB95CA8-B8AD-4542-9091-7402D7BEC02E}"/>
              </a:ext>
            </a:extLst>
          </p:cNvPr>
          <p:cNvSpPr/>
          <p:nvPr/>
        </p:nvSpPr>
        <p:spPr>
          <a:xfrm>
            <a:off x="7530460" y="231103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E4E9F68-8502-4BB0-8189-5ADBFB090933}"/>
              </a:ext>
            </a:extLst>
          </p:cNvPr>
          <p:cNvSpPr/>
          <p:nvPr/>
        </p:nvSpPr>
        <p:spPr>
          <a:xfrm>
            <a:off x="7532116" y="343123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4C98C0-16B4-4830-847E-495A0B470B4E}"/>
              </a:ext>
            </a:extLst>
          </p:cNvPr>
          <p:cNvSpPr txBox="1"/>
          <p:nvPr/>
        </p:nvSpPr>
        <p:spPr>
          <a:xfrm>
            <a:off x="7991127" y="2039845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20917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121329" y="1142200"/>
            <a:ext cx="15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2240870" y="2078364"/>
            <a:ext cx="113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AST Subtree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433671" y="372285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409858" y="3634428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386047" y="2665433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426138" y="25726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327922" y="265466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248644" y="2565330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766472" y="2548146"/>
            <a:ext cx="218101" cy="1286798"/>
            <a:chOff x="4845386" y="2588312"/>
            <a:chExt cx="218101" cy="1286798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271828" y="2542008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6178472" y="254825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2387183" y="2311722"/>
            <a:ext cx="849431" cy="936089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2118174" y="1372945"/>
            <a:ext cx="13856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C=&lt;1, 1, 0, …, 0&gt;</a:t>
            </a:r>
          </a:p>
          <a:p>
            <a:pPr algn="ctr"/>
            <a:r>
              <a:rPr lang="en-US" sz="1400" dirty="0"/>
              <a:t>R=&lt;0, 1, 0, …, 1&gt;</a:t>
            </a:r>
          </a:p>
          <a:p>
            <a:pPr algn="ctr"/>
            <a:r>
              <a:rPr lang="en-US" sz="1400" dirty="0"/>
              <a:t>V</a:t>
            </a:r>
            <a:r>
              <a:rPr lang="en-US" sz="1050" dirty="0"/>
              <a:t>coverage</a:t>
            </a:r>
            <a:r>
              <a:rPr lang="en-US" sz="1400" dirty="0"/>
              <a:t>=&lt;C, R&gt;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D2586-214A-4204-B272-1C61A81DF8D4}"/>
              </a:ext>
            </a:extLst>
          </p:cNvPr>
          <p:cNvGrpSpPr/>
          <p:nvPr/>
        </p:nvGrpSpPr>
        <p:grpSpPr>
          <a:xfrm>
            <a:off x="2010071" y="3218752"/>
            <a:ext cx="1781658" cy="758872"/>
            <a:chOff x="2951216" y="3246519"/>
            <a:chExt cx="1781658" cy="7588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D5D785-C039-466D-A01A-685FC2094385}"/>
                </a:ext>
              </a:extLst>
            </p:cNvPr>
            <p:cNvSpPr txBox="1"/>
            <p:nvPr/>
          </p:nvSpPr>
          <p:spPr>
            <a:xfrm>
              <a:off x="3135715" y="3246519"/>
              <a:ext cx="1412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22FC1BE-EE8A-4869-8492-EB4603AA3F41}"/>
                </a:ext>
              </a:extLst>
            </p:cNvPr>
            <p:cNvGrpSpPr/>
            <p:nvPr/>
          </p:nvGrpSpPr>
          <p:grpSpPr>
            <a:xfrm>
              <a:off x="2951216" y="3482171"/>
              <a:ext cx="1781658" cy="523220"/>
              <a:chOff x="6805424" y="4351147"/>
              <a:chExt cx="1781658" cy="52322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739B2D-7B3E-4F4D-8B48-D37DC3F8AAB6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tree BSPTree  Euclidean2D 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3449A25-935F-4747-A2F1-5BE22151FDB1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4464865" y="3473710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21C500-F99B-4D18-AECD-91D27D8A5067}"/>
              </a:ext>
            </a:extLst>
          </p:cNvPr>
          <p:cNvGrpSpPr/>
          <p:nvPr/>
        </p:nvGrpSpPr>
        <p:grpSpPr>
          <a:xfrm>
            <a:off x="4017165" y="2255323"/>
            <a:ext cx="234140" cy="1864430"/>
            <a:chOff x="5173302" y="968319"/>
            <a:chExt cx="244198" cy="186443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2E47336-6C3A-48C8-942E-2DC370F8F2FB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D71053F-138C-44DA-880F-BBD4B9283D1E}"/>
                </a:ext>
              </a:extLst>
            </p:cNvPr>
            <p:cNvSpPr/>
            <p:nvPr/>
          </p:nvSpPr>
          <p:spPr>
            <a:xfrm>
              <a:off x="5173302" y="2051699"/>
              <a:ext cx="238418" cy="7810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F585C0-2B79-4937-8A51-649856A98E19}"/>
              </a:ext>
            </a:extLst>
          </p:cNvPr>
          <p:cNvGrpSpPr/>
          <p:nvPr/>
        </p:nvGrpSpPr>
        <p:grpSpPr>
          <a:xfrm>
            <a:off x="4548102" y="2283047"/>
            <a:ext cx="849431" cy="936089"/>
            <a:chOff x="7478948" y="2478168"/>
            <a:chExt cx="1058877" cy="116690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5DC44B-1CBC-4144-AA09-2B610FEE14DA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BB87970-C6C8-4611-97F2-8F4A87934DE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E71F740-EB2B-4188-A2DA-65B3A466E604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D4DE05A-0AAC-4F8A-9C52-9B4E32671208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CDD327A-39B9-4D1A-A8EE-89716FA98951}"/>
                </a:ext>
              </a:extLst>
            </p:cNvPr>
            <p:cNvCxnSpPr>
              <a:cxnSpLocks/>
              <a:stCxn id="85" idx="3"/>
              <a:endCxn id="8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E1E7405-F267-446C-B325-D3B27127976A}"/>
                </a:ext>
              </a:extLst>
            </p:cNvPr>
            <p:cNvCxnSpPr>
              <a:cxnSpLocks/>
              <a:stCxn id="86" idx="3"/>
              <a:endCxn id="8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EE5E970-6188-4928-AB19-A7D30089441A}"/>
                </a:ext>
              </a:extLst>
            </p:cNvPr>
            <p:cNvCxnSpPr>
              <a:cxnSpLocks/>
              <a:stCxn id="86" idx="5"/>
              <a:endCxn id="10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054265F-2927-4F9F-AFC3-0C4C337B11F6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96AF3C8-DFF9-44F6-84A7-8F0D7D4F9D0B}"/>
                </a:ext>
              </a:extLst>
            </p:cNvPr>
            <p:cNvCxnSpPr>
              <a:cxnSpLocks/>
              <a:stCxn id="85" idx="5"/>
              <a:endCxn id="14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12A138A-0985-4487-B6FE-E92F9C35711F}"/>
              </a:ext>
            </a:extLst>
          </p:cNvPr>
          <p:cNvGrpSpPr/>
          <p:nvPr/>
        </p:nvGrpSpPr>
        <p:grpSpPr>
          <a:xfrm>
            <a:off x="5689442" y="2545289"/>
            <a:ext cx="218101" cy="1286798"/>
            <a:chOff x="4845386" y="2588312"/>
            <a:chExt cx="218101" cy="1286798"/>
          </a:xfrm>
        </p:grpSpPr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D991CF53-0D3C-465C-9894-461430E6144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B804B0EA-8BFD-489D-8E2F-B55D0C0A3CDC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C032194-C27C-43CF-8737-08A59BF0DA60}"/>
              </a:ext>
            </a:extLst>
          </p:cNvPr>
          <p:cNvSpPr/>
          <p:nvPr/>
        </p:nvSpPr>
        <p:spPr>
          <a:xfrm>
            <a:off x="5929510" y="226180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8C64D527-A2A6-4071-AB68-2088A6531F82}"/>
              </a:ext>
            </a:extLst>
          </p:cNvPr>
          <p:cNvSpPr/>
          <p:nvPr/>
        </p:nvSpPr>
        <p:spPr>
          <a:xfrm>
            <a:off x="5928936" y="3337651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1B501AB-C1AF-419C-B444-4334058C59EB}"/>
              </a:ext>
            </a:extLst>
          </p:cNvPr>
          <p:cNvGrpSpPr/>
          <p:nvPr/>
        </p:nvGrpSpPr>
        <p:grpSpPr>
          <a:xfrm>
            <a:off x="7529019" y="1674171"/>
            <a:ext cx="698464" cy="2092016"/>
            <a:chOff x="4853290" y="1709676"/>
            <a:chExt cx="698464" cy="2092016"/>
          </a:xfrm>
        </p:grpSpPr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2726F52C-A410-467D-B9B3-42822B3747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4965C87D-81B4-4332-ABF9-492D660D8D72}"/>
                </a:ext>
              </a:extLst>
            </p:cNvPr>
            <p:cNvSpPr/>
            <p:nvPr/>
          </p:nvSpPr>
          <p:spPr>
            <a:xfrm rot="16918842">
              <a:off x="4619251" y="3324988"/>
              <a:ext cx="73174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E685E8F7-5E4E-40D5-B2B1-122195D16CBE}"/>
                </a:ext>
              </a:extLst>
            </p:cNvPr>
            <p:cNvSpPr/>
            <p:nvPr/>
          </p:nvSpPr>
          <p:spPr>
            <a:xfrm>
              <a:off x="5341557" y="2585764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D454AD60-C821-4FD8-818C-44C84E4BB474}"/>
                </a:ext>
              </a:extLst>
            </p:cNvPr>
            <p:cNvSpPr/>
            <p:nvPr/>
          </p:nvSpPr>
          <p:spPr>
            <a:xfrm rot="4455277">
              <a:off x="4673234" y="1912020"/>
              <a:ext cx="626350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24E37293-B162-4C40-A7EF-D5C45EAD2E80}"/>
              </a:ext>
            </a:extLst>
          </p:cNvPr>
          <p:cNvSpPr/>
          <p:nvPr/>
        </p:nvSpPr>
        <p:spPr>
          <a:xfrm>
            <a:off x="7766464" y="2277637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EEFA0B-DC8B-498E-A682-59975BAD4577}"/>
              </a:ext>
            </a:extLst>
          </p:cNvPr>
          <p:cNvSpPr txBox="1"/>
          <p:nvPr/>
        </p:nvSpPr>
        <p:spPr>
          <a:xfrm>
            <a:off x="3491817" y="298586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5070D9A-F841-4E5F-BA95-20927F669BFD}"/>
              </a:ext>
            </a:extLst>
          </p:cNvPr>
          <p:cNvSpPr txBox="1"/>
          <p:nvPr/>
        </p:nvSpPr>
        <p:spPr>
          <a:xfrm>
            <a:off x="3506438" y="189092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406197B-85D4-4452-BD75-BDA529524D68}"/>
              </a:ext>
            </a:extLst>
          </p:cNvPr>
          <p:cNvSpPr txBox="1"/>
          <p:nvPr/>
        </p:nvSpPr>
        <p:spPr>
          <a:xfrm>
            <a:off x="5392055" y="189660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2722A0A-C87F-4B86-A873-284BFB01969F}"/>
              </a:ext>
            </a:extLst>
          </p:cNvPr>
          <p:cNvSpPr txBox="1"/>
          <p:nvPr/>
        </p:nvSpPr>
        <p:spPr>
          <a:xfrm>
            <a:off x="7745806" y="2049862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ED9AB9-4D78-408E-8927-8E40865E69DA}"/>
              </a:ext>
            </a:extLst>
          </p:cNvPr>
          <p:cNvSpPr txBox="1"/>
          <p:nvPr/>
        </p:nvSpPr>
        <p:spPr>
          <a:xfrm>
            <a:off x="5407463" y="2975727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816744-E64F-4058-98DC-A963C31D69A2}"/>
              </a:ext>
            </a:extLst>
          </p:cNvPr>
          <p:cNvSpPr txBox="1"/>
          <p:nvPr/>
        </p:nvSpPr>
        <p:spPr>
          <a:xfrm>
            <a:off x="6707158" y="922080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3C3C79-029A-4688-9367-90E2B257D55D}"/>
              </a:ext>
            </a:extLst>
          </p:cNvPr>
          <p:cNvGrpSpPr/>
          <p:nvPr/>
        </p:nvGrpSpPr>
        <p:grpSpPr>
          <a:xfrm>
            <a:off x="7029740" y="2546473"/>
            <a:ext cx="215381" cy="1283143"/>
            <a:chOff x="4851098" y="2330309"/>
            <a:chExt cx="215381" cy="1283143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169F6CD5-AE94-4629-893B-140520501EDA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4D288C66-1772-44C9-8EF7-33265A111B0D}"/>
                </a:ext>
              </a:extLst>
            </p:cNvPr>
            <p:cNvSpPr/>
            <p:nvPr/>
          </p:nvSpPr>
          <p:spPr>
            <a:xfrm>
              <a:off x="4851098" y="339179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575D459-EF99-4E7B-878F-F0C67573061C}"/>
              </a:ext>
            </a:extLst>
          </p:cNvPr>
          <p:cNvSpPr/>
          <p:nvPr/>
        </p:nvSpPr>
        <p:spPr>
          <a:xfrm>
            <a:off x="7275515" y="134570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D85EC21-8E86-4D39-B1BF-CC8971A261A0}"/>
              </a:ext>
            </a:extLst>
          </p:cNvPr>
          <p:cNvSpPr/>
          <p:nvPr/>
        </p:nvSpPr>
        <p:spPr>
          <a:xfrm>
            <a:off x="7275515" y="226403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2653F5-A5C7-4EA4-B40B-B27E700C4658}"/>
              </a:ext>
            </a:extLst>
          </p:cNvPr>
          <p:cNvSpPr/>
          <p:nvPr/>
        </p:nvSpPr>
        <p:spPr>
          <a:xfrm>
            <a:off x="7272408" y="3336608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03A666-B924-417B-9109-84208F89FAB3}"/>
              </a:ext>
            </a:extLst>
          </p:cNvPr>
          <p:cNvSpPr/>
          <p:nvPr/>
        </p:nvSpPr>
        <p:spPr>
          <a:xfrm>
            <a:off x="3537557" y="1629718"/>
            <a:ext cx="3703320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041" y="109376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7000450" y="2275173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18124" y="109376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453113" y="1226636"/>
            <a:ext cx="150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&lt;v1,v2,…,</a:t>
            </a:r>
            <a:r>
              <a:rPr lang="en-US" dirty="0" err="1"/>
              <a:t>vn</a:t>
            </a:r>
            <a:r>
              <a:rPr lang="en-US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42274" y="382779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5631840" y="2170792"/>
            <a:ext cx="924957" cy="867172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5570554" y="3324004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66262" y="271957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6531" y="1356683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3260" y="1341857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79165" y="1309219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45925" y="1494824"/>
            <a:ext cx="272526" cy="2224018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193" y="345847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60282" y="1738565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7000450" y="3367709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239580" y="2996946"/>
            <a:ext cx="197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93650" y="2912214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92665" y="1809882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8251" y="10801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893426" y="189030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F0B672-6A33-4331-98B9-4F8F14EC3D7A}"/>
              </a:ext>
            </a:extLst>
          </p:cNvPr>
          <p:cNvSpPr txBox="1"/>
          <p:nvPr/>
        </p:nvSpPr>
        <p:spPr>
          <a:xfrm>
            <a:off x="5835524" y="182787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B90242B-A295-4F8A-89ED-2FDF900F0999}"/>
              </a:ext>
            </a:extLst>
          </p:cNvPr>
          <p:cNvSpPr txBox="1"/>
          <p:nvPr/>
        </p:nvSpPr>
        <p:spPr>
          <a:xfrm>
            <a:off x="5738501" y="3103145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14E84E-3BFD-41AD-823E-6B1D87DF3614}"/>
              </a:ext>
            </a:extLst>
          </p:cNvPr>
          <p:cNvSpPr txBox="1"/>
          <p:nvPr/>
        </p:nvSpPr>
        <p:spPr>
          <a:xfrm>
            <a:off x="6174101" y="223006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CCAC2B5-3AB7-4751-83FC-25BD1750D6E3}"/>
              </a:ext>
            </a:extLst>
          </p:cNvPr>
          <p:cNvSpPr txBox="1"/>
          <p:nvPr/>
        </p:nvSpPr>
        <p:spPr>
          <a:xfrm>
            <a:off x="6414015" y="3321953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338856" y="1030246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24480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1380</Words>
  <Application>Microsoft Office PowerPoint</Application>
  <PresentationFormat>Widescreen</PresentationFormat>
  <Paragraphs>703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203</cp:revision>
  <dcterms:created xsi:type="dcterms:W3CDTF">2021-08-16T16:12:09Z</dcterms:created>
  <dcterms:modified xsi:type="dcterms:W3CDTF">2022-03-01T04:09:32Z</dcterms:modified>
</cp:coreProperties>
</file>