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227458" y="1872309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Code 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3431855" y="2369383"/>
            <a:ext cx="5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018593" y="3241112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45482" y="370445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87338" y="2647582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2851" y="256995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64947" y="363509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2258" y="2562719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14354" y="36278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833" y="2504370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34929" y="356950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910987-63ED-4E1E-B7C8-471816686224}"/>
              </a:ext>
            </a:extLst>
          </p:cNvPr>
          <p:cNvSpPr/>
          <p:nvPr/>
        </p:nvSpPr>
        <p:spPr>
          <a:xfrm>
            <a:off x="4016870" y="2378745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60961CC-D4A5-449C-8925-6465367E38D0}"/>
              </a:ext>
            </a:extLst>
          </p:cNvPr>
          <p:cNvSpPr/>
          <p:nvPr/>
        </p:nvSpPr>
        <p:spPr>
          <a:xfrm>
            <a:off x="3736050" y="2739118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24D14-1354-43EA-855A-7CC46352451C}"/>
              </a:ext>
            </a:extLst>
          </p:cNvPr>
          <p:cNvSpPr/>
          <p:nvPr/>
        </p:nvSpPr>
        <p:spPr>
          <a:xfrm>
            <a:off x="3479208" y="303087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63B05C-3EF3-489C-8772-BD13773E375A}"/>
              </a:ext>
            </a:extLst>
          </p:cNvPr>
          <p:cNvSpPr/>
          <p:nvPr/>
        </p:nvSpPr>
        <p:spPr>
          <a:xfrm>
            <a:off x="4054600" y="302069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A019E94-7E53-47AD-A59F-7BA2CB8CABE9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3836547" y="2494572"/>
            <a:ext cx="209758" cy="244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3F44ED-89E4-4AC2-B9F6-720214CDE3F1}"/>
              </a:ext>
            </a:extLst>
          </p:cNvPr>
          <p:cNvCxnSpPr>
            <a:cxnSpLocks/>
            <a:stCxn id="121" idx="3"/>
            <a:endCxn id="122" idx="7"/>
          </p:cNvCxnSpPr>
          <p:nvPr/>
        </p:nvCxnSpPr>
        <p:spPr>
          <a:xfrm flipH="1">
            <a:off x="3650766" y="2854944"/>
            <a:ext cx="114719" cy="195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852753-F936-4324-8614-1739B9C550C1}"/>
              </a:ext>
            </a:extLst>
          </p:cNvPr>
          <p:cNvCxnSpPr>
            <a:cxnSpLocks/>
            <a:stCxn id="121" idx="5"/>
            <a:endCxn id="123" idx="1"/>
          </p:cNvCxnSpPr>
          <p:nvPr/>
        </p:nvCxnSpPr>
        <p:spPr>
          <a:xfrm>
            <a:off x="3907608" y="2854944"/>
            <a:ext cx="176427" cy="185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7518151-4353-4D8A-968D-993A87C546FF}"/>
              </a:ext>
            </a:extLst>
          </p:cNvPr>
          <p:cNvSpPr/>
          <p:nvPr/>
        </p:nvSpPr>
        <p:spPr>
          <a:xfrm>
            <a:off x="4337092" y="2731440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984258-6B71-455F-8101-4CD6CB93E3AC}"/>
              </a:ext>
            </a:extLst>
          </p:cNvPr>
          <p:cNvCxnSpPr>
            <a:cxnSpLocks/>
            <a:stCxn id="120" idx="5"/>
            <a:endCxn id="127" idx="1"/>
          </p:cNvCxnSpPr>
          <p:nvPr/>
        </p:nvCxnSpPr>
        <p:spPr>
          <a:xfrm>
            <a:off x="4188428" y="2494572"/>
            <a:ext cx="178099" cy="25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461801" y="2287555"/>
            <a:ext cx="1058877" cy="787831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718171" y="220934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872564" y="263093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6108C-4B3A-47D8-A9A9-EE0E673A4AC1}"/>
              </a:ext>
            </a:extLst>
          </p:cNvPr>
          <p:cNvSpPr txBox="1"/>
          <p:nvPr/>
        </p:nvSpPr>
        <p:spPr>
          <a:xfrm>
            <a:off x="5445218" y="3494455"/>
            <a:ext cx="133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&lt;v1,v2,…,</a:t>
            </a:r>
            <a:r>
              <a:rPr lang="en-US" sz="1600" dirty="0" err="1"/>
              <a:t>vn</a:t>
            </a:r>
            <a:r>
              <a:rPr lang="en-US" sz="1600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9E727-5863-4D99-81C1-7E30265922A2}"/>
              </a:ext>
            </a:extLst>
          </p:cNvPr>
          <p:cNvSpPr txBox="1"/>
          <p:nvPr/>
        </p:nvSpPr>
        <p:spPr>
          <a:xfrm>
            <a:off x="4121318" y="1651887"/>
            <a:ext cx="237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33E23C-76F9-4F5B-A064-77915BE3CD3B}"/>
              </a:ext>
            </a:extLst>
          </p:cNvPr>
          <p:cNvSpPr txBox="1"/>
          <p:nvPr/>
        </p:nvSpPr>
        <p:spPr>
          <a:xfrm>
            <a:off x="4075239" y="3024120"/>
            <a:ext cx="23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 Embedding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256504" y="294016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</a:t>
            </a:r>
          </a:p>
          <a:p>
            <a:pPr algn="ctr"/>
            <a:r>
              <a:rPr lang="en-US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90437" y="255976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01F98A-A866-4B13-80F3-E4E62D0D0CA0}"/>
              </a:ext>
            </a:extLst>
          </p:cNvPr>
          <p:cNvSpPr txBox="1"/>
          <p:nvPr/>
        </p:nvSpPr>
        <p:spPr>
          <a:xfrm>
            <a:off x="8201360" y="1116650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C48188-0603-4764-BAFA-05E4ABDDEADF}"/>
              </a:ext>
            </a:extLst>
          </p:cNvPr>
          <p:cNvSpPr txBox="1"/>
          <p:nvPr/>
        </p:nvSpPr>
        <p:spPr>
          <a:xfrm>
            <a:off x="8927103" y="2024237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313979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5303" y="2384315"/>
            <a:ext cx="752479" cy="753091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551097" y="3506619"/>
            <a:ext cx="857259" cy="646331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205" y="1080347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6990387" y="2288514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07761" y="1080190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576678" y="1266544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50861" y="377489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05563" y="219747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37338" y="132963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8185" y="1330659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68334" y="1327962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18722" y="1631684"/>
            <a:ext cx="309387" cy="2045154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387" y="3396745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88329" y="1853405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6990387" y="338105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175908" y="2987582"/>
            <a:ext cx="21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81649" y="3030558"/>
            <a:ext cx="13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59392" y="177899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7403" y="107416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901778" y="300107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92A4F-A837-4810-AB63-D185F6B28BE9}"/>
              </a:ext>
            </a:extLst>
          </p:cNvPr>
          <p:cNvGrpSpPr/>
          <p:nvPr/>
        </p:nvGrpSpPr>
        <p:grpSpPr>
          <a:xfrm>
            <a:off x="5704090" y="2141396"/>
            <a:ext cx="772631" cy="877253"/>
            <a:chOff x="5603115" y="2166232"/>
            <a:chExt cx="772631" cy="877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4F6E754-A2FA-459B-99EB-BD21CA813A0D}"/>
                </a:ext>
              </a:extLst>
            </p:cNvPr>
            <p:cNvGrpSpPr/>
            <p:nvPr/>
          </p:nvGrpSpPr>
          <p:grpSpPr>
            <a:xfrm>
              <a:off x="5603115" y="2318947"/>
              <a:ext cx="701371" cy="724538"/>
              <a:chOff x="6766338" y="2672758"/>
              <a:chExt cx="967018" cy="9139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F98A04F-6836-43E7-9375-533CBD0FB6E1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8FA06B-F8A3-4FBD-98AF-4202F22B72CC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F26FAB3-1258-436E-8A43-BDA8B947E138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FF4386-1D35-4763-A08D-5CCE9C172683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EEB6DE4-30E0-4CBB-BE6C-A8F12FE25223}"/>
                  </a:ext>
                </a:extLst>
              </p:cNvPr>
              <p:cNvSpPr/>
              <p:nvPr/>
            </p:nvSpPr>
            <p:spPr>
              <a:xfrm>
                <a:off x="7035727" y="3394378"/>
                <a:ext cx="171593" cy="1922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1B80F8D-55A4-4AAD-A333-1F99F53A0EC0}"/>
                  </a:ext>
                </a:extLst>
              </p:cNvPr>
              <p:cNvCxnSpPr>
                <a:cxnSpLocks/>
                <a:stCxn id="47" idx="3"/>
                <a:endCxn id="48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DFDB28-85E3-40D6-97BB-B59C8BCD6CE0}"/>
                  </a:ext>
                </a:extLst>
              </p:cNvPr>
              <p:cNvCxnSpPr>
                <a:cxnSpLocks/>
                <a:stCxn id="47" idx="5"/>
                <a:endCxn id="49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BEAB0E-39C8-42A2-819F-879CE49B153E}"/>
                  </a:ext>
                </a:extLst>
              </p:cNvPr>
              <p:cNvCxnSpPr>
                <a:cxnSpLocks/>
                <a:stCxn id="49" idx="5"/>
                <a:endCxn id="50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359C239-1FFB-46BE-BA11-0B121D046B65}"/>
                  </a:ext>
                </a:extLst>
              </p:cNvPr>
              <p:cNvCxnSpPr>
                <a:cxnSpLocks/>
                <a:stCxn id="49" idx="3"/>
                <a:endCxn id="51" idx="7"/>
              </p:cNvCxnSpPr>
              <p:nvPr/>
            </p:nvCxnSpPr>
            <p:spPr>
              <a:xfrm flipH="1">
                <a:off x="7182191" y="3183496"/>
                <a:ext cx="99414" cy="23904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DF0B672-6A33-4331-98B9-4F8F14EC3D7A}"/>
                </a:ext>
              </a:extLst>
            </p:cNvPr>
            <p:cNvSpPr txBox="1"/>
            <p:nvPr/>
          </p:nvSpPr>
          <p:spPr>
            <a:xfrm>
              <a:off x="5863896" y="2166232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814E84E-3BFD-41AD-823E-6B1D87DF3614}"/>
                </a:ext>
              </a:extLst>
            </p:cNvPr>
            <p:cNvSpPr txBox="1"/>
            <p:nvPr/>
          </p:nvSpPr>
          <p:spPr>
            <a:xfrm>
              <a:off x="6017519" y="2433815"/>
              <a:ext cx="35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FEEF9-4FB0-49B2-B663-C4FACB9E7957}"/>
              </a:ext>
            </a:extLst>
          </p:cNvPr>
          <p:cNvGrpSpPr/>
          <p:nvPr/>
        </p:nvGrpSpPr>
        <p:grpSpPr>
          <a:xfrm>
            <a:off x="5638024" y="3325743"/>
            <a:ext cx="828202" cy="736511"/>
            <a:chOff x="5688770" y="3359948"/>
            <a:chExt cx="828202" cy="7365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D4625BB-57A4-45DC-AD4E-9E5D31CABA44}"/>
                </a:ext>
              </a:extLst>
            </p:cNvPr>
            <p:cNvGrpSpPr/>
            <p:nvPr/>
          </p:nvGrpSpPr>
          <p:grpSpPr>
            <a:xfrm>
              <a:off x="5727546" y="3479083"/>
              <a:ext cx="705538" cy="617376"/>
              <a:chOff x="6752673" y="2659896"/>
              <a:chExt cx="1184110" cy="87312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22922E7-F785-43C5-8602-A56FF40145C7}"/>
                  </a:ext>
                </a:extLst>
              </p:cNvPr>
              <p:cNvSpPr/>
              <p:nvPr/>
            </p:nvSpPr>
            <p:spPr>
              <a:xfrm>
                <a:off x="7151673" y="265989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AB6E1C-8A82-40CE-8B6E-6FAB6857D92D}"/>
                  </a:ext>
                </a:extLst>
              </p:cNvPr>
              <p:cNvSpPr/>
              <p:nvPr/>
            </p:nvSpPr>
            <p:spPr>
              <a:xfrm>
                <a:off x="6752673" y="3028649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82494A-1192-4F2F-B720-57F3312B4D5B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5F4A83C-ABE9-4F94-8520-6BF2F74CD71C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52A04A-6435-4489-A527-E38B6D77D039}"/>
                  </a:ext>
                </a:extLst>
              </p:cNvPr>
              <p:cNvSpPr/>
              <p:nvPr/>
            </p:nvSpPr>
            <p:spPr>
              <a:xfrm>
                <a:off x="7531954" y="3332025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0EDF18C-789A-4B9A-8F3D-A0A7919ADD99}"/>
                  </a:ext>
                </a:extLst>
              </p:cNvPr>
              <p:cNvSpPr/>
              <p:nvPr/>
            </p:nvSpPr>
            <p:spPr>
              <a:xfrm>
                <a:off x="6923716" y="3332024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20BDF67-B308-4BEB-9152-5D1F9011D199}"/>
                  </a:ext>
                </a:extLst>
              </p:cNvPr>
              <p:cNvCxnSpPr>
                <a:stCxn id="57" idx="3"/>
                <a:endCxn id="58" idx="7"/>
              </p:cNvCxnSpPr>
              <p:nvPr/>
            </p:nvCxnSpPr>
            <p:spPr>
              <a:xfrm flipH="1">
                <a:off x="6924231" y="2831454"/>
                <a:ext cx="256877" cy="2266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C19EFD-1D90-40EE-BE99-1E11CE28645B}"/>
                  </a:ext>
                </a:extLst>
              </p:cNvPr>
              <p:cNvCxnSpPr>
                <a:cxnSpLocks/>
                <a:stCxn id="57" idx="4"/>
                <a:endCxn id="59" idx="0"/>
              </p:cNvCxnSpPr>
              <p:nvPr/>
            </p:nvCxnSpPr>
            <p:spPr>
              <a:xfrm>
                <a:off x="7252170" y="2860889"/>
                <a:ext cx="100496" cy="1510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C45B9B-13E8-4999-9C0D-0075A4D0BE81}"/>
                  </a:ext>
                </a:extLst>
              </p:cNvPr>
              <p:cNvCxnSpPr>
                <a:cxnSpLocks/>
                <a:stCxn id="57" idx="5"/>
                <a:endCxn id="60" idx="1"/>
              </p:cNvCxnSpPr>
              <p:nvPr/>
            </p:nvCxnSpPr>
            <p:spPr>
              <a:xfrm>
                <a:off x="7323231" y="2831454"/>
                <a:ext cx="441994" cy="2099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915C34E-7EA7-4E39-8BB0-EADE35192383}"/>
                  </a:ext>
                </a:extLst>
              </p:cNvPr>
              <p:cNvCxnSpPr>
                <a:cxnSpLocks/>
                <a:stCxn id="59" idx="5"/>
                <a:endCxn id="61" idx="1"/>
              </p:cNvCxnSpPr>
              <p:nvPr/>
            </p:nvCxnSpPr>
            <p:spPr>
              <a:xfrm>
                <a:off x="7423727" y="3183495"/>
                <a:ext cx="146773" cy="1779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EE51699-5A2E-4965-8E0C-CDFE8EFD24F9}"/>
                  </a:ext>
                </a:extLst>
              </p:cNvPr>
              <p:cNvCxnSpPr>
                <a:cxnSpLocks/>
                <a:stCxn id="59" idx="3"/>
                <a:endCxn id="62" idx="7"/>
              </p:cNvCxnSpPr>
              <p:nvPr/>
            </p:nvCxnSpPr>
            <p:spPr>
              <a:xfrm flipH="1">
                <a:off x="7148377" y="3183495"/>
                <a:ext cx="133227" cy="1779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B90242B-A295-4F8A-89ED-2FDF900F0999}"/>
                </a:ext>
              </a:extLst>
            </p:cNvPr>
            <p:cNvSpPr txBox="1"/>
            <p:nvPr/>
          </p:nvSpPr>
          <p:spPr>
            <a:xfrm>
              <a:off x="5688770" y="3359948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CCAC2B5-3AB7-4751-83FC-25BD1750D6E3}"/>
                </a:ext>
              </a:extLst>
            </p:cNvPr>
            <p:cNvSpPr txBox="1"/>
            <p:nvPr/>
          </p:nvSpPr>
          <p:spPr>
            <a:xfrm>
              <a:off x="6173056" y="3397886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484139" y="988014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3025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384429" y="1866111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 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312785" y="3246011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12077" y="3689846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64646" y="219027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1381" y="254292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71382" y="357987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7805" y="252978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32107" y="358755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727" y="250429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46993" y="35993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C35AC6-BED0-4CFF-9A1F-1C55B0B64254}"/>
              </a:ext>
            </a:extLst>
          </p:cNvPr>
          <p:cNvGrpSpPr/>
          <p:nvPr/>
        </p:nvGrpSpPr>
        <p:grpSpPr>
          <a:xfrm>
            <a:off x="3499200" y="2269967"/>
            <a:ext cx="959158" cy="807824"/>
            <a:chOff x="3379226" y="2351641"/>
            <a:chExt cx="1158859" cy="8149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3379226" y="2351641"/>
              <a:ext cx="660381" cy="372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AST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4016870" y="2378745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3736050" y="2739118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3479208" y="303087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4054600" y="302069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3836547" y="2494572"/>
              <a:ext cx="209758" cy="2445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3650766" y="2854944"/>
              <a:ext cx="114719" cy="195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3907608" y="2854944"/>
              <a:ext cx="176427" cy="1856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4337092" y="2731440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4188428" y="2494572"/>
              <a:ext cx="178099" cy="256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653482" y="2249070"/>
            <a:ext cx="785135" cy="738665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843579" y="2057425"/>
            <a:ext cx="3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629248" y="2378808"/>
            <a:ext cx="3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032200" y="2978374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</a:t>
            </a:r>
          </a:p>
          <a:p>
            <a:pPr algn="ctr"/>
            <a:r>
              <a:rPr lang="en-US" b="1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303151" y="21451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275B28-2F70-4A0D-8506-1508F598CBED}"/>
              </a:ext>
            </a:extLst>
          </p:cNvPr>
          <p:cNvSpPr txBox="1"/>
          <p:nvPr/>
        </p:nvSpPr>
        <p:spPr>
          <a:xfrm>
            <a:off x="4508042" y="2986144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DE1A28-6ABC-4D2F-8226-3B72D22A769D}"/>
              </a:ext>
            </a:extLst>
          </p:cNvPr>
          <p:cNvSpPr txBox="1"/>
          <p:nvPr/>
        </p:nvSpPr>
        <p:spPr>
          <a:xfrm>
            <a:off x="5521704" y="3557239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8D64BF-669D-4248-86C4-FE9155FCFEEA}"/>
              </a:ext>
            </a:extLst>
          </p:cNvPr>
          <p:cNvSpPr txBox="1"/>
          <p:nvPr/>
        </p:nvSpPr>
        <p:spPr>
          <a:xfrm>
            <a:off x="8564987" y="1106460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64FDF3-ACAB-4676-9452-E300D8011371}"/>
              </a:ext>
            </a:extLst>
          </p:cNvPr>
          <p:cNvSpPr txBox="1"/>
          <p:nvPr/>
        </p:nvSpPr>
        <p:spPr>
          <a:xfrm>
            <a:off x="8796519" y="2859716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79056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62432"/>
            <a:ext cx="176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6071290" y="3365654"/>
            <a:ext cx="15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8939E9-0C8C-48B9-B717-DFBB31D25D76}"/>
              </a:ext>
            </a:extLst>
          </p:cNvPr>
          <p:cNvSpPr/>
          <p:nvPr/>
        </p:nvSpPr>
        <p:spPr>
          <a:xfrm>
            <a:off x="3347517" y="2861432"/>
            <a:ext cx="1838094" cy="15955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498085-4F4C-4E22-A82E-38C813E834B1}"/>
              </a:ext>
            </a:extLst>
          </p:cNvPr>
          <p:cNvSpPr/>
          <p:nvPr/>
        </p:nvSpPr>
        <p:spPr>
          <a:xfrm>
            <a:off x="1546058" y="1154924"/>
            <a:ext cx="5282332" cy="1509241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5479F18-1F50-40E8-83E3-250D1C15B015}"/>
              </a:ext>
            </a:extLst>
          </p:cNvPr>
          <p:cNvGrpSpPr/>
          <p:nvPr/>
        </p:nvGrpSpPr>
        <p:grpSpPr>
          <a:xfrm>
            <a:off x="3424352" y="2887668"/>
            <a:ext cx="1684421" cy="718248"/>
            <a:chOff x="5275847" y="1329489"/>
            <a:chExt cx="1684421" cy="7182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F13B15-4D49-41EB-903F-D0506A0FA9C0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82E195-A208-415F-ADAF-0138576A5A54}"/>
                </a:ext>
              </a:extLst>
            </p:cNvPr>
            <p:cNvSpPr txBox="1"/>
            <p:nvPr/>
          </p:nvSpPr>
          <p:spPr>
            <a:xfrm>
              <a:off x="5588668" y="167840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CF7B7B-8E44-4325-B4F7-DBFE3C5346C6}"/>
                </a:ext>
              </a:extLst>
            </p:cNvPr>
            <p:cNvSpPr txBox="1"/>
            <p:nvPr/>
          </p:nvSpPr>
          <p:spPr>
            <a:xfrm>
              <a:off x="6430133" y="167074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E63E3AC-5335-480C-B1B7-1C25C805DA27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6E48D8-E5BA-434E-8B32-2E7118254F94}"/>
              </a:ext>
            </a:extLst>
          </p:cNvPr>
          <p:cNvGrpSpPr/>
          <p:nvPr/>
        </p:nvGrpSpPr>
        <p:grpSpPr>
          <a:xfrm>
            <a:off x="3424353" y="3686295"/>
            <a:ext cx="1684421" cy="718248"/>
            <a:chOff x="5300949" y="2047737"/>
            <a:chExt cx="1684421" cy="7182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171BA2-9ADD-47D4-87DD-16BD26011AF3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8EF2B3-4BA0-4658-AAE7-205C44918888}"/>
                </a:ext>
              </a:extLst>
            </p:cNvPr>
            <p:cNvSpPr txBox="1"/>
            <p:nvPr/>
          </p:nvSpPr>
          <p:spPr>
            <a:xfrm>
              <a:off x="5588668" y="239665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3BAEE0-8AD6-40FE-8AE2-2364BD71BB17}"/>
                </a:ext>
              </a:extLst>
            </p:cNvPr>
            <p:cNvSpPr txBox="1"/>
            <p:nvPr/>
          </p:nvSpPr>
          <p:spPr>
            <a:xfrm>
              <a:off x="6430133" y="2388995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3690D79-0B52-41DE-8B93-4E57EE7C8E98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111FCA4-5FE0-4326-B7EF-E4414DD85A3C}"/>
              </a:ext>
            </a:extLst>
          </p:cNvPr>
          <p:cNvSpPr txBox="1"/>
          <p:nvPr/>
        </p:nvSpPr>
        <p:spPr>
          <a:xfrm>
            <a:off x="2661778" y="1098297"/>
            <a:ext cx="31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Dual Learning Method-level FL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96F5CF6-7B06-40A3-B5FD-026A7136F951}"/>
              </a:ext>
            </a:extLst>
          </p:cNvPr>
          <p:cNvSpPr/>
          <p:nvPr/>
        </p:nvSpPr>
        <p:spPr>
          <a:xfrm>
            <a:off x="2443234" y="1274922"/>
            <a:ext cx="273678" cy="12692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8D6BF30-7A4D-48A6-86D0-198598F5A815}"/>
              </a:ext>
            </a:extLst>
          </p:cNvPr>
          <p:cNvSpPr/>
          <p:nvPr/>
        </p:nvSpPr>
        <p:spPr>
          <a:xfrm>
            <a:off x="1741619" y="1270055"/>
            <a:ext cx="301228" cy="12660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FCA136-7C37-44F9-840F-06ADCEE73783}"/>
              </a:ext>
            </a:extLst>
          </p:cNvPr>
          <p:cNvCxnSpPr>
            <a:cxnSpLocks/>
          </p:cNvCxnSpPr>
          <p:nvPr/>
        </p:nvCxnSpPr>
        <p:spPr>
          <a:xfrm>
            <a:off x="2042187" y="190346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73CA3A-F180-4748-9BC1-7366F209B2B5}"/>
              </a:ext>
            </a:extLst>
          </p:cNvPr>
          <p:cNvCxnSpPr>
            <a:cxnSpLocks/>
          </p:cNvCxnSpPr>
          <p:nvPr/>
        </p:nvCxnSpPr>
        <p:spPr>
          <a:xfrm>
            <a:off x="1343792" y="1897791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4F00947-9EA9-41FD-9A13-EE2C66FC6F0E}"/>
              </a:ext>
            </a:extLst>
          </p:cNvPr>
          <p:cNvSpPr/>
          <p:nvPr/>
        </p:nvSpPr>
        <p:spPr>
          <a:xfrm>
            <a:off x="6385305" y="1282963"/>
            <a:ext cx="273678" cy="12692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33C45B5-4853-4AC2-931C-FFC327032201}"/>
              </a:ext>
            </a:extLst>
          </p:cNvPr>
          <p:cNvSpPr/>
          <p:nvPr/>
        </p:nvSpPr>
        <p:spPr>
          <a:xfrm>
            <a:off x="5683690" y="1278096"/>
            <a:ext cx="301228" cy="12660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6A52F6-C469-41F6-8317-8AEC05F41B37}"/>
              </a:ext>
            </a:extLst>
          </p:cNvPr>
          <p:cNvCxnSpPr>
            <a:cxnSpLocks/>
          </p:cNvCxnSpPr>
          <p:nvPr/>
        </p:nvCxnSpPr>
        <p:spPr>
          <a:xfrm>
            <a:off x="5984258" y="191150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3CEF58D-0FDE-49A1-AE03-7DF06D7FF844}"/>
              </a:ext>
            </a:extLst>
          </p:cNvPr>
          <p:cNvSpPr/>
          <p:nvPr/>
        </p:nvSpPr>
        <p:spPr>
          <a:xfrm>
            <a:off x="1546058" y="4618743"/>
            <a:ext cx="5282332" cy="1509241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16B352-5249-493C-90D4-C384563EF55C}"/>
              </a:ext>
            </a:extLst>
          </p:cNvPr>
          <p:cNvSpPr txBox="1"/>
          <p:nvPr/>
        </p:nvSpPr>
        <p:spPr>
          <a:xfrm>
            <a:off x="2661778" y="5815255"/>
            <a:ext cx="31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Dual Learning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D30FD90-5452-40CD-B83B-3FBED21F07EA}"/>
              </a:ext>
            </a:extLst>
          </p:cNvPr>
          <p:cNvSpPr/>
          <p:nvPr/>
        </p:nvSpPr>
        <p:spPr>
          <a:xfrm>
            <a:off x="2443234" y="4738741"/>
            <a:ext cx="273678" cy="12692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B79E542-1C15-4566-B046-E3CB9FF71CFD}"/>
              </a:ext>
            </a:extLst>
          </p:cNvPr>
          <p:cNvSpPr/>
          <p:nvPr/>
        </p:nvSpPr>
        <p:spPr>
          <a:xfrm>
            <a:off x="1741619" y="4733874"/>
            <a:ext cx="301228" cy="12660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09BB0F-20DC-485B-82A4-81AF0F7DA805}"/>
              </a:ext>
            </a:extLst>
          </p:cNvPr>
          <p:cNvCxnSpPr>
            <a:cxnSpLocks/>
          </p:cNvCxnSpPr>
          <p:nvPr/>
        </p:nvCxnSpPr>
        <p:spPr>
          <a:xfrm>
            <a:off x="2042187" y="5367281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03EE4B-2291-42CE-B7C1-B2EA4616FB43}"/>
              </a:ext>
            </a:extLst>
          </p:cNvPr>
          <p:cNvCxnSpPr>
            <a:cxnSpLocks/>
          </p:cNvCxnSpPr>
          <p:nvPr/>
        </p:nvCxnSpPr>
        <p:spPr>
          <a:xfrm>
            <a:off x="1343792" y="536161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8CC6E2F-35C2-409F-88E5-1070188C4A7C}"/>
              </a:ext>
            </a:extLst>
          </p:cNvPr>
          <p:cNvSpPr/>
          <p:nvPr/>
        </p:nvSpPr>
        <p:spPr>
          <a:xfrm>
            <a:off x="6385305" y="4746782"/>
            <a:ext cx="273678" cy="12692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CDCC12C-B814-4AEF-A5DD-0EBB5CEE7B56}"/>
              </a:ext>
            </a:extLst>
          </p:cNvPr>
          <p:cNvSpPr/>
          <p:nvPr/>
        </p:nvSpPr>
        <p:spPr>
          <a:xfrm>
            <a:off x="5683690" y="4741915"/>
            <a:ext cx="301228" cy="12660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88DB5F-EA80-4762-AEBA-EBD18BCD4715}"/>
              </a:ext>
            </a:extLst>
          </p:cNvPr>
          <p:cNvCxnSpPr>
            <a:cxnSpLocks/>
          </p:cNvCxnSpPr>
          <p:nvPr/>
        </p:nvCxnSpPr>
        <p:spPr>
          <a:xfrm>
            <a:off x="5984258" y="537532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DD13C51-5050-4817-8886-2852CFC79591}"/>
              </a:ext>
            </a:extLst>
          </p:cNvPr>
          <p:cNvSpPr txBox="1"/>
          <p:nvPr/>
        </p:nvSpPr>
        <p:spPr>
          <a:xfrm>
            <a:off x="5195168" y="3379390"/>
            <a:ext cx="127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 unit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3032819-4320-43AA-BF3A-3CF9076BD6B1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716912" y="1909546"/>
            <a:ext cx="1792195" cy="19751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CF67E89-1740-4A2D-9076-BB374AEF9E1D}"/>
              </a:ext>
            </a:extLst>
          </p:cNvPr>
          <p:cNvCxnSpPr>
            <a:cxnSpLocks/>
          </p:cNvCxnSpPr>
          <p:nvPr/>
        </p:nvCxnSpPr>
        <p:spPr>
          <a:xfrm>
            <a:off x="2716459" y="1908598"/>
            <a:ext cx="844888" cy="13652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BB3688-0878-4EF3-BCE3-01BBA5FDF924}"/>
              </a:ext>
            </a:extLst>
          </p:cNvPr>
          <p:cNvCxnSpPr>
            <a:cxnSpLocks/>
          </p:cNvCxnSpPr>
          <p:nvPr/>
        </p:nvCxnSpPr>
        <p:spPr>
          <a:xfrm flipV="1">
            <a:off x="2720359" y="4009045"/>
            <a:ext cx="840988" cy="1374008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8CDD10-6A94-481C-A802-52AC162E4DD6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716912" y="3379390"/>
            <a:ext cx="1743388" cy="1993975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471B3A-BBD9-4DCE-B1DE-54EFC0FB16B4}"/>
              </a:ext>
            </a:extLst>
          </p:cNvPr>
          <p:cNvCxnSpPr>
            <a:endCxn id="38" idx="1"/>
          </p:cNvCxnSpPr>
          <p:nvPr/>
        </p:nvCxnSpPr>
        <p:spPr>
          <a:xfrm flipV="1">
            <a:off x="5108773" y="1911120"/>
            <a:ext cx="574917" cy="136274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10B01B6-D90F-4C81-94D4-035006443D42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108773" y="4054023"/>
            <a:ext cx="574917" cy="132091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4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61965"/>
            <a:ext cx="182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attr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B705E9-8317-4436-A526-04126BF073D1}"/>
              </a:ext>
            </a:extLst>
          </p:cNvPr>
          <p:cNvSpPr txBox="1"/>
          <p:nvPr/>
        </p:nvSpPr>
        <p:spPr>
          <a:xfrm>
            <a:off x="4564592" y="141008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8404E2-78FF-407E-A95D-8269B2D776E5}"/>
              </a:ext>
            </a:extLst>
          </p:cNvPr>
          <p:cNvGrpSpPr/>
          <p:nvPr/>
        </p:nvGrpSpPr>
        <p:grpSpPr>
          <a:xfrm>
            <a:off x="3772541" y="1737079"/>
            <a:ext cx="1832485" cy="1446049"/>
            <a:chOff x="2866515" y="2140165"/>
            <a:chExt cx="1832485" cy="144604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F2087A-789D-442A-BC2C-AE2F3A96149D}"/>
                </a:ext>
              </a:extLst>
            </p:cNvPr>
            <p:cNvSpPr/>
            <p:nvPr/>
          </p:nvSpPr>
          <p:spPr>
            <a:xfrm>
              <a:off x="3830042" y="214016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2AC305-3B48-445B-B908-232A42EA50BA}"/>
                </a:ext>
              </a:extLst>
            </p:cNvPr>
            <p:cNvSpPr/>
            <p:nvPr/>
          </p:nvSpPr>
          <p:spPr>
            <a:xfrm>
              <a:off x="3590744" y="266069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A4C324-2196-4D15-BF97-8841230628CC}"/>
                </a:ext>
              </a:extLst>
            </p:cNvPr>
            <p:cNvSpPr/>
            <p:nvPr/>
          </p:nvSpPr>
          <p:spPr>
            <a:xfrm>
              <a:off x="4289943" y="327375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076DFB-2D35-4302-BAC3-39A7EB197FB9}"/>
                </a:ext>
              </a:extLst>
            </p:cNvPr>
            <p:cNvSpPr/>
            <p:nvPr/>
          </p:nvSpPr>
          <p:spPr>
            <a:xfrm>
              <a:off x="2866515" y="2861393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78147D-FD76-4BE3-B6BC-3B5FD7C7F99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60D344-7FF3-417F-A5DA-EA83DCFA7949}"/>
                </a:ext>
              </a:extLst>
            </p:cNvPr>
            <p:cNvSpPr/>
            <p:nvPr/>
          </p:nvSpPr>
          <p:spPr>
            <a:xfrm>
              <a:off x="3681823" y="341688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42B1F-5A4D-473D-981D-027607AFBE7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989293" y="1881614"/>
            <a:ext cx="771573" cy="1934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7B8577-2705-438E-B535-BFAD97E27E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989293" y="1761877"/>
            <a:ext cx="771573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7BBFF5-C56A-406E-A839-2323D880E922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4880603" y="1881614"/>
            <a:ext cx="579888" cy="30761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48C492-B47E-47AF-B9F9-BF11E04F708C}"/>
              </a:ext>
            </a:extLst>
          </p:cNvPr>
          <p:cNvSpPr txBox="1"/>
          <p:nvPr/>
        </p:nvSpPr>
        <p:spPr>
          <a:xfrm>
            <a:off x="4390966" y="2354475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198DCD-67B0-47E2-8E5B-835618AC81AA}"/>
              </a:ext>
            </a:extLst>
          </p:cNvPr>
          <p:cNvSpPr txBox="1"/>
          <p:nvPr/>
        </p:nvSpPr>
        <p:spPr>
          <a:xfrm>
            <a:off x="3682306" y="2588554"/>
            <a:ext cx="78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F9B207-4B05-4208-B8EC-4C4D128D6C57}"/>
              </a:ext>
            </a:extLst>
          </p:cNvPr>
          <p:cNvSpPr txBox="1"/>
          <p:nvPr/>
        </p:nvSpPr>
        <p:spPr>
          <a:xfrm>
            <a:off x="5709642" y="1465340"/>
            <a:ext cx="1342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Code Coverage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91C72C-8C4A-4644-BACD-88ECD8378CB7}"/>
              </a:ext>
            </a:extLst>
          </p:cNvPr>
          <p:cNvSpPr txBox="1"/>
          <p:nvPr/>
        </p:nvSpPr>
        <p:spPr>
          <a:xfrm>
            <a:off x="5869803" y="2650087"/>
            <a:ext cx="124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AST subtree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5848FF-C927-4C9D-9445-E5456F25F248}"/>
              </a:ext>
            </a:extLst>
          </p:cNvPr>
          <p:cNvSpPr txBox="1"/>
          <p:nvPr/>
        </p:nvSpPr>
        <p:spPr>
          <a:xfrm>
            <a:off x="5904750" y="3807982"/>
            <a:ext cx="124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Variables</a:t>
            </a:r>
            <a:r>
              <a:rPr lang="en-US" sz="1600" dirty="0"/>
              <a:t>               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B3EF0AE-501B-4F13-8651-E1E7B0934845}"/>
              </a:ext>
            </a:extLst>
          </p:cNvPr>
          <p:cNvCxnSpPr>
            <a:cxnSpLocks/>
          </p:cNvCxnSpPr>
          <p:nvPr/>
        </p:nvCxnSpPr>
        <p:spPr>
          <a:xfrm>
            <a:off x="4916443" y="1813233"/>
            <a:ext cx="614959" cy="3426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5B35322-7B93-44A3-8602-583225FEBAA6}"/>
              </a:ext>
            </a:extLst>
          </p:cNvPr>
          <p:cNvCxnSpPr>
            <a:cxnSpLocks/>
            <a:stCxn id="7" idx="4"/>
            <a:endCxn id="5" idx="7"/>
          </p:cNvCxnSpPr>
          <p:nvPr/>
        </p:nvCxnSpPr>
        <p:spPr>
          <a:xfrm flipH="1">
            <a:off x="5340504" y="2333763"/>
            <a:ext cx="179856" cy="5617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78E5664-1043-42FA-84BF-AB0902434037}"/>
              </a:ext>
            </a:extLst>
          </p:cNvPr>
          <p:cNvCxnSpPr>
            <a:cxnSpLocks/>
            <a:stCxn id="7" idx="2"/>
            <a:endCxn id="4" idx="7"/>
          </p:cNvCxnSpPr>
          <p:nvPr/>
        </p:nvCxnSpPr>
        <p:spPr>
          <a:xfrm flipH="1">
            <a:off x="4641305" y="2249097"/>
            <a:ext cx="794388" cy="33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639FD25-2568-4A65-9C1A-9869A4025692}"/>
              </a:ext>
            </a:extLst>
          </p:cNvPr>
          <p:cNvCxnSpPr>
            <a:cxnSpLocks/>
            <a:stCxn id="4" idx="1"/>
            <a:endCxn id="6" idx="7"/>
          </p:cNvCxnSpPr>
          <p:nvPr/>
        </p:nvCxnSpPr>
        <p:spPr>
          <a:xfrm flipH="1">
            <a:off x="3917076" y="2282407"/>
            <a:ext cx="604492" cy="200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4AAF79A-8949-4993-ABA8-0C5DC74D8379}"/>
              </a:ext>
            </a:extLst>
          </p:cNvPr>
          <p:cNvCxnSpPr>
            <a:cxnSpLocks/>
          </p:cNvCxnSpPr>
          <p:nvPr/>
        </p:nvCxnSpPr>
        <p:spPr>
          <a:xfrm>
            <a:off x="4787707" y="1920242"/>
            <a:ext cx="614958" cy="3426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B80D941-D89F-407F-9151-30BD2A2A912E}"/>
              </a:ext>
            </a:extLst>
          </p:cNvPr>
          <p:cNvCxnSpPr>
            <a:cxnSpLocks/>
            <a:stCxn id="7" idx="3"/>
            <a:endCxn id="4" idx="6"/>
          </p:cNvCxnSpPr>
          <p:nvPr/>
        </p:nvCxnSpPr>
        <p:spPr>
          <a:xfrm flipH="1">
            <a:off x="4666103" y="2308965"/>
            <a:ext cx="794388" cy="333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0F2767F-8740-4F46-B52C-A1AC217CAE33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>
            <a:off x="3941874" y="2342276"/>
            <a:ext cx="554896" cy="20069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D1D67340-7572-46EB-B3DC-301C78F015DB}"/>
              </a:ext>
            </a:extLst>
          </p:cNvPr>
          <p:cNvSpPr txBox="1"/>
          <p:nvPr/>
        </p:nvSpPr>
        <p:spPr>
          <a:xfrm>
            <a:off x="5119935" y="2975069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D58ADDA-681A-43D5-B38A-C7CE74DF4B79}"/>
              </a:ext>
            </a:extLst>
          </p:cNvPr>
          <p:cNvSpPr txBox="1"/>
          <p:nvPr/>
        </p:nvSpPr>
        <p:spPr>
          <a:xfrm>
            <a:off x="5299711" y="1719758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07F3A12-5C1F-4B34-9D4D-2F73E1B6716D}"/>
              </a:ext>
            </a:extLst>
          </p:cNvPr>
          <p:cNvCxnSpPr>
            <a:cxnSpLocks/>
            <a:stCxn id="5" idx="2"/>
            <a:endCxn id="262" idx="6"/>
          </p:cNvCxnSpPr>
          <p:nvPr/>
        </p:nvCxnSpPr>
        <p:spPr>
          <a:xfrm flipH="1">
            <a:off x="4757182" y="2955332"/>
            <a:ext cx="438787" cy="1431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67ABDB2F-B41B-4051-A8BB-37EE136C0C62}"/>
              </a:ext>
            </a:extLst>
          </p:cNvPr>
          <p:cNvSpPr txBox="1"/>
          <p:nvPr/>
        </p:nvSpPr>
        <p:spPr>
          <a:xfrm>
            <a:off x="4444852" y="309616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64EEEC-9BC8-4564-9BBE-BF478DCDCE6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580228" y="1479348"/>
            <a:ext cx="361831" cy="709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D9D81F-DCBA-4A99-AD1A-EE10EF9C626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580228" y="2308965"/>
            <a:ext cx="549172" cy="20153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B2BE569-3AA4-43D6-B5D3-024B5DA97523}"/>
              </a:ext>
            </a:extLst>
          </p:cNvPr>
          <p:cNvGrpSpPr/>
          <p:nvPr/>
        </p:nvGrpSpPr>
        <p:grpSpPr>
          <a:xfrm>
            <a:off x="7187777" y="2391617"/>
            <a:ext cx="1058877" cy="1166903"/>
            <a:chOff x="7478948" y="2478168"/>
            <a:chExt cx="1058877" cy="1166903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231058D-C93E-4CE0-A012-D9BC25EE2CED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0EDD11-0552-4644-A2AC-25343852E901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5051DC5-4C88-48F1-B130-33FB50EC16C2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C929B93-2A0B-4131-BC8D-9D0B33840D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2A99880-C852-4962-A5A1-BAFAB6CD176A}"/>
                </a:ext>
              </a:extLst>
            </p:cNvPr>
            <p:cNvCxnSpPr>
              <a:cxnSpLocks/>
              <a:stCxn id="103" idx="3"/>
              <a:endCxn id="10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F360C7E-4768-4774-9E1B-4BC2E6E4D7FA}"/>
                </a:ext>
              </a:extLst>
            </p:cNvPr>
            <p:cNvCxnSpPr>
              <a:cxnSpLocks/>
              <a:stCxn id="106" idx="3"/>
              <a:endCxn id="10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9BED906-6204-43A9-A265-0B47BDF465DD}"/>
                </a:ext>
              </a:extLst>
            </p:cNvPr>
            <p:cNvCxnSpPr>
              <a:cxnSpLocks/>
              <a:stCxn id="106" idx="5"/>
              <a:endCxn id="108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25046EC-05CA-45C3-A3BA-118BA6E0E69B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27A4818-F911-48B5-B98E-554843B6440C}"/>
                </a:ext>
              </a:extLst>
            </p:cNvPr>
            <p:cNvCxnSpPr>
              <a:cxnSpLocks/>
              <a:stCxn id="103" idx="5"/>
              <a:endCxn id="17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995153D3-39EF-4FD5-9329-885DB0F67E8F}"/>
              </a:ext>
            </a:extLst>
          </p:cNvPr>
          <p:cNvSpPr txBox="1"/>
          <p:nvPr/>
        </p:nvSpPr>
        <p:spPr>
          <a:xfrm>
            <a:off x="6660498" y="139760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360B074-68D9-4646-987B-6C757DF42A9F}"/>
              </a:ext>
            </a:extLst>
          </p:cNvPr>
          <p:cNvGrpSpPr/>
          <p:nvPr/>
        </p:nvGrpSpPr>
        <p:grpSpPr>
          <a:xfrm>
            <a:off x="6931829" y="3728702"/>
            <a:ext cx="1781658" cy="523220"/>
            <a:chOff x="6982470" y="4330180"/>
            <a:chExt cx="1781658" cy="52322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76BCE72-1FE4-409B-AC20-30781D11C65E}"/>
                </a:ext>
              </a:extLst>
            </p:cNvPr>
            <p:cNvSpPr txBox="1"/>
            <p:nvPr/>
          </p:nvSpPr>
          <p:spPr>
            <a:xfrm>
              <a:off x="6982470" y="4330180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tree</a:t>
              </a:r>
              <a:r>
                <a:rPr lang="en-US" sz="1400" dirty="0"/>
                <a:t> </a:t>
              </a:r>
              <a:r>
                <a:rPr lang="en-US" sz="1400" i="1" dirty="0"/>
                <a:t>BSPTree</a:t>
              </a:r>
              <a:r>
                <a:rPr lang="en-US" sz="1400" dirty="0"/>
                <a:t>  </a:t>
              </a:r>
              <a:r>
                <a:rPr lang="en-US" sz="1400" i="1" dirty="0"/>
                <a:t>Euclidean2D</a:t>
              </a:r>
              <a:r>
                <a:rPr lang="en-US" sz="1400" dirty="0"/>
                <a:t> 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114C3CB-5655-496B-8DC5-9999AF3AA9D7}"/>
                </a:ext>
              </a:extLst>
            </p:cNvPr>
            <p:cNvSpPr/>
            <p:nvPr/>
          </p:nvSpPr>
          <p:spPr>
            <a:xfrm>
              <a:off x="7238418" y="4350202"/>
              <a:ext cx="1244478" cy="4815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3190775" y="3464818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4" y="1470281"/>
            <a:ext cx="291291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setBarycenter(Vector2D.NaN);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setSize(0);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setBarycenter(new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……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}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3185765" y="2496562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35549C-4E9B-4EB4-A99F-D81B81CBAB2D}"/>
              </a:ext>
            </a:extLst>
          </p:cNvPr>
          <p:cNvCxnSpPr>
            <a:cxnSpLocks/>
          </p:cNvCxnSpPr>
          <p:nvPr/>
        </p:nvCxnSpPr>
        <p:spPr>
          <a:xfrm>
            <a:off x="5954385" y="1464540"/>
            <a:ext cx="26355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0F9515-817D-41C8-A9B4-F79A9DF0069A}"/>
              </a:ext>
            </a:extLst>
          </p:cNvPr>
          <p:cNvCxnSpPr>
            <a:cxnSpLocks/>
          </p:cNvCxnSpPr>
          <p:nvPr/>
        </p:nvCxnSpPr>
        <p:spPr>
          <a:xfrm flipH="1">
            <a:off x="8570723" y="1464540"/>
            <a:ext cx="19249" cy="286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DC28BD-D653-4CC0-8FD7-B88E865A0701}"/>
              </a:ext>
            </a:extLst>
          </p:cNvPr>
          <p:cNvCxnSpPr>
            <a:cxnSpLocks/>
          </p:cNvCxnSpPr>
          <p:nvPr/>
        </p:nvCxnSpPr>
        <p:spPr>
          <a:xfrm flipV="1">
            <a:off x="6129400" y="4325112"/>
            <a:ext cx="2441724" cy="7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3047316" y="1357322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973765" y="3159795"/>
            <a:ext cx="2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Similar Buggy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89C1A-A3A3-4A5F-8DDD-9D86D5D7F6E5}"/>
              </a:ext>
            </a:extLst>
          </p:cNvPr>
          <p:cNvGrpSpPr/>
          <p:nvPr/>
        </p:nvGrpSpPr>
        <p:grpSpPr>
          <a:xfrm>
            <a:off x="2135928" y="2012928"/>
            <a:ext cx="1809745" cy="1182621"/>
            <a:chOff x="2135928" y="2012928"/>
            <a:chExt cx="1809745" cy="1182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2135928" y="2012928"/>
              <a:ext cx="1809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Abstract Syntax Tree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A74A14-E1D7-47CB-AA66-F2E08067C1EB}"/>
                </a:ext>
              </a:extLst>
            </p:cNvPr>
            <p:cNvGrpSpPr/>
            <p:nvPr/>
          </p:nvGrpSpPr>
          <p:grpSpPr>
            <a:xfrm>
              <a:off x="2616834" y="2281633"/>
              <a:ext cx="924957" cy="913916"/>
              <a:chOff x="6766338" y="2672758"/>
              <a:chExt cx="967018" cy="91391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E76B31-EAE5-4439-AF8F-DBF3ECF795DA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FCF77A-47DB-433F-823D-2272B447FF72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28BB5E-7856-4446-A6DE-224F13797155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F65760-7086-4C19-B1A4-4E816ED104EC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BEF534-263D-4D2B-807F-2C94B1905F12}"/>
                  </a:ext>
                </a:extLst>
              </p:cNvPr>
              <p:cNvSpPr/>
              <p:nvPr/>
            </p:nvSpPr>
            <p:spPr>
              <a:xfrm>
                <a:off x="7006326" y="338568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61EA6E-1B81-4E56-8BCA-ED4BFC6F3BA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1E76B9-DF99-41C9-8564-3FC6060B763C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93818C-FF46-442A-A082-8498B88876EA}"/>
                  </a:ext>
                </a:extLst>
              </p:cNvPr>
              <p:cNvCxnSpPr>
                <a:cxnSpLocks/>
                <a:stCxn id="8" idx="5"/>
                <a:endCxn id="9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545B6B-944A-4C42-B900-4DE1EBD3C4B0}"/>
                  </a:ext>
                </a:extLst>
              </p:cNvPr>
              <p:cNvCxnSpPr>
                <a:cxnSpLocks/>
                <a:stCxn id="8" idx="3"/>
                <a:endCxn id="10" idx="7"/>
              </p:cNvCxnSpPr>
              <p:nvPr/>
            </p:nvCxnSpPr>
            <p:spPr>
              <a:xfrm flipH="1">
                <a:off x="7177884" y="3183495"/>
                <a:ext cx="103720" cy="231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2540492" y="3410680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4D30A6-10E8-4379-9305-16C88E09E92F}"/>
              </a:ext>
            </a:extLst>
          </p:cNvPr>
          <p:cNvGrpSpPr/>
          <p:nvPr/>
        </p:nvGrpSpPr>
        <p:grpSpPr>
          <a:xfrm>
            <a:off x="2102062" y="1140677"/>
            <a:ext cx="2005725" cy="953365"/>
            <a:chOff x="2728673" y="869289"/>
            <a:chExt cx="2005725" cy="9533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2967905" y="869289"/>
              <a:ext cx="176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Content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2728673" y="1083990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4171950" y="1355378"/>
            <a:ext cx="229462" cy="2676872"/>
            <a:chOff x="5179082" y="968319"/>
            <a:chExt cx="239318" cy="26768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B0FBAB1-2D0E-4580-8B75-D9987394435A}"/>
                </a:ext>
              </a:extLst>
            </p:cNvPr>
            <p:cNvSpPr/>
            <p:nvPr/>
          </p:nvSpPr>
          <p:spPr>
            <a:xfrm>
              <a:off x="5179982" y="2095567"/>
              <a:ext cx="238418" cy="15496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4682824" y="1226988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668728" y="382921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4864674" y="222114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4717469" y="341406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668728" y="3735240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750664" y="271383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667112" y="261449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6741105" y="175585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6662378" y="1657091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577948" y="27005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507812" y="2604997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919839" y="1634540"/>
            <a:ext cx="219931" cy="2294241"/>
            <a:chOff x="4844241" y="1351147"/>
            <a:chExt cx="219931" cy="2294241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44241" y="231071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53975" y="342372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437468" y="1635660"/>
            <a:ext cx="214539" cy="2293121"/>
            <a:chOff x="4856282" y="1372720"/>
            <a:chExt cx="214539" cy="2293121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D1F67-C7E0-4A2D-86C9-7692B284F56C}"/>
              </a:ext>
            </a:extLst>
          </p:cNvPr>
          <p:cNvSpPr txBox="1"/>
          <p:nvPr/>
        </p:nvSpPr>
        <p:spPr>
          <a:xfrm>
            <a:off x="3643810" y="95982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F768BC-58E5-4C3A-A484-9338BEEDD15F}"/>
              </a:ext>
            </a:extLst>
          </p:cNvPr>
          <p:cNvSpPr txBox="1"/>
          <p:nvPr/>
        </p:nvSpPr>
        <p:spPr>
          <a:xfrm>
            <a:off x="3646267" y="210513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413565-1011-41E5-B907-DF719A9F0F6F}"/>
              </a:ext>
            </a:extLst>
          </p:cNvPr>
          <p:cNvGrpSpPr/>
          <p:nvPr/>
        </p:nvGrpSpPr>
        <p:grpSpPr>
          <a:xfrm>
            <a:off x="5922556" y="1638344"/>
            <a:ext cx="214539" cy="2293121"/>
            <a:chOff x="4856282" y="1372720"/>
            <a:chExt cx="214539" cy="2293121"/>
          </a:xfrm>
        </p:grpSpPr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D662A465-1E9A-4B7A-AAF1-02E01693E8F5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C8FA6A7D-3540-4FA2-98CD-66034FCAED8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B461501E-81B6-4F1E-AD39-D50595A51A8C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0961DB-0FC7-4EB6-A7DC-3EF1655B2441}"/>
              </a:ext>
            </a:extLst>
          </p:cNvPr>
          <p:cNvSpPr/>
          <p:nvPr/>
        </p:nvSpPr>
        <p:spPr>
          <a:xfrm>
            <a:off x="6168778" y="1359972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CC3676E-BDC7-49D3-AF6E-4E3DB2CC266B}"/>
              </a:ext>
            </a:extLst>
          </p:cNvPr>
          <p:cNvSpPr/>
          <p:nvPr/>
        </p:nvSpPr>
        <p:spPr>
          <a:xfrm>
            <a:off x="6170878" y="231616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9BD610F-289F-46DA-9076-DC9BA8E96202}"/>
              </a:ext>
            </a:extLst>
          </p:cNvPr>
          <p:cNvSpPr/>
          <p:nvPr/>
        </p:nvSpPr>
        <p:spPr>
          <a:xfrm>
            <a:off x="6172500" y="3428021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95AEF0-807D-486E-9D7A-36F5C3FEE2CE}"/>
              </a:ext>
            </a:extLst>
          </p:cNvPr>
          <p:cNvSpPr txBox="1"/>
          <p:nvPr/>
        </p:nvSpPr>
        <p:spPr>
          <a:xfrm>
            <a:off x="5626598" y="963795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0457C0-8F6E-4D6A-B6ED-94C62139209E}"/>
              </a:ext>
            </a:extLst>
          </p:cNvPr>
          <p:cNvSpPr txBox="1"/>
          <p:nvPr/>
        </p:nvSpPr>
        <p:spPr>
          <a:xfrm>
            <a:off x="5674890" y="3058604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8A2B1A-3DF6-4EBD-BF71-389F4ABDD6E9}"/>
              </a:ext>
            </a:extLst>
          </p:cNvPr>
          <p:cNvGrpSpPr/>
          <p:nvPr/>
        </p:nvGrpSpPr>
        <p:grpSpPr>
          <a:xfrm>
            <a:off x="6429229" y="1638848"/>
            <a:ext cx="214539" cy="2293121"/>
            <a:chOff x="4856282" y="1372720"/>
            <a:chExt cx="214539" cy="2293121"/>
          </a:xfrm>
        </p:grpSpPr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23C6B87-A44B-4C62-933E-B500E019E6C6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C242BF22-63E2-4DDB-8A5B-7F30A40E608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FD53844-B9E8-4254-B15F-DD1F521A8E0B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888EFF5-F373-43BE-A837-C74153693014}"/>
              </a:ext>
            </a:extLst>
          </p:cNvPr>
          <p:cNvSpPr/>
          <p:nvPr/>
        </p:nvSpPr>
        <p:spPr>
          <a:xfrm>
            <a:off x="8014748" y="2316164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AA8E7B6-A994-4E9B-A41F-B40CD17E37EE}"/>
              </a:ext>
            </a:extLst>
          </p:cNvPr>
          <p:cNvGrpSpPr/>
          <p:nvPr/>
        </p:nvGrpSpPr>
        <p:grpSpPr>
          <a:xfrm>
            <a:off x="7777663" y="1713325"/>
            <a:ext cx="264720" cy="2118377"/>
            <a:chOff x="4856282" y="1452219"/>
            <a:chExt cx="264720" cy="2118377"/>
          </a:xfrm>
        </p:grpSpPr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293DAB27-D0CD-4667-8CE1-FF96843EE248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0C0B884F-3E65-4528-95B1-3B729CB86DD9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671F9563-F4FE-42B2-806D-528528ACDBB4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47D6D89-D5B9-47A9-B8E4-D8933DC41064}"/>
              </a:ext>
            </a:extLst>
          </p:cNvPr>
          <p:cNvSpPr txBox="1"/>
          <p:nvPr/>
        </p:nvSpPr>
        <p:spPr>
          <a:xfrm>
            <a:off x="6957340" y="969074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DBFABCCB-8215-402F-B187-C13D567FD501}"/>
              </a:ext>
            </a:extLst>
          </p:cNvPr>
          <p:cNvSpPr/>
          <p:nvPr/>
        </p:nvSpPr>
        <p:spPr>
          <a:xfrm>
            <a:off x="8264712" y="258206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5046DF-3CD6-4091-A642-F9424F50A852}"/>
              </a:ext>
            </a:extLst>
          </p:cNvPr>
          <p:cNvGrpSpPr/>
          <p:nvPr/>
        </p:nvGrpSpPr>
        <p:grpSpPr>
          <a:xfrm>
            <a:off x="7285106" y="1635878"/>
            <a:ext cx="214539" cy="2293121"/>
            <a:chOff x="4856282" y="1372720"/>
            <a:chExt cx="214539" cy="2293121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6C54DE3-3356-427B-9830-594B12F4E65A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33E32C16-1C95-44F8-9DA2-22B8960578B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FC2DF3CB-FB32-427C-902C-3B9FD17003B6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724FD31-C9D0-41D5-865F-96F5B8614770}"/>
              </a:ext>
            </a:extLst>
          </p:cNvPr>
          <p:cNvSpPr/>
          <p:nvPr/>
        </p:nvSpPr>
        <p:spPr>
          <a:xfrm>
            <a:off x="7530460" y="136411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FB95CA8-B8AD-4542-9091-7402D7BEC02E}"/>
              </a:ext>
            </a:extLst>
          </p:cNvPr>
          <p:cNvSpPr/>
          <p:nvPr/>
        </p:nvSpPr>
        <p:spPr>
          <a:xfrm>
            <a:off x="7530460" y="231103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E4E9F68-8502-4BB0-8189-5ADBFB090933}"/>
              </a:ext>
            </a:extLst>
          </p:cNvPr>
          <p:cNvSpPr/>
          <p:nvPr/>
        </p:nvSpPr>
        <p:spPr>
          <a:xfrm>
            <a:off x="7532116" y="343123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4C98C0-16B4-4830-847E-495A0B470B4E}"/>
              </a:ext>
            </a:extLst>
          </p:cNvPr>
          <p:cNvSpPr txBox="1"/>
          <p:nvPr/>
        </p:nvSpPr>
        <p:spPr>
          <a:xfrm>
            <a:off x="7991127" y="2039845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0917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121329" y="1142200"/>
            <a:ext cx="15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2240870" y="2078364"/>
            <a:ext cx="11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AST Subtree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433671" y="372285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409858" y="3634428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386047" y="2665433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426138" y="25726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327922" y="265466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248644" y="2565330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766472" y="2548146"/>
            <a:ext cx="218101" cy="1286798"/>
            <a:chOff x="4845386" y="2588312"/>
            <a:chExt cx="218101" cy="128679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271828" y="2542008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6178472" y="254825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2387183" y="2311722"/>
            <a:ext cx="849431" cy="936089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2118174" y="1372945"/>
            <a:ext cx="1385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C=&lt;1, 1, 0, …, 0&gt;</a:t>
            </a:r>
          </a:p>
          <a:p>
            <a:pPr algn="ctr"/>
            <a:r>
              <a:rPr lang="en-US" sz="1400" dirty="0"/>
              <a:t>R=&lt;0, 1, 0, …, 1&gt;</a:t>
            </a:r>
          </a:p>
          <a:p>
            <a:pPr algn="ctr"/>
            <a:r>
              <a:rPr lang="en-US" sz="1400" dirty="0"/>
              <a:t>V</a:t>
            </a:r>
            <a:r>
              <a:rPr lang="en-US" sz="1050" dirty="0"/>
              <a:t>coverage</a:t>
            </a:r>
            <a:r>
              <a:rPr lang="en-US" sz="1400" dirty="0"/>
              <a:t>=&lt;C, R&gt;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D2586-214A-4204-B272-1C61A81DF8D4}"/>
              </a:ext>
            </a:extLst>
          </p:cNvPr>
          <p:cNvGrpSpPr/>
          <p:nvPr/>
        </p:nvGrpSpPr>
        <p:grpSpPr>
          <a:xfrm>
            <a:off x="2010071" y="3218752"/>
            <a:ext cx="1781658" cy="758872"/>
            <a:chOff x="2951216" y="3246519"/>
            <a:chExt cx="1781658" cy="7588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135715" y="3246519"/>
              <a:ext cx="1412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22FC1BE-EE8A-4869-8492-EB4603AA3F41}"/>
                </a:ext>
              </a:extLst>
            </p:cNvPr>
            <p:cNvGrpSpPr/>
            <p:nvPr/>
          </p:nvGrpSpPr>
          <p:grpSpPr>
            <a:xfrm>
              <a:off x="2951216" y="3482171"/>
              <a:ext cx="1781658" cy="523220"/>
              <a:chOff x="6805424" y="4351147"/>
              <a:chExt cx="1781658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739B2D-7B3E-4F4D-8B48-D37DC3F8AAB6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tree BSPTree  Euclidean2D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3449A25-935F-4747-A2F1-5BE22151FDB1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4464865" y="3473710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21C500-F99B-4D18-AECD-91D27D8A5067}"/>
              </a:ext>
            </a:extLst>
          </p:cNvPr>
          <p:cNvGrpSpPr/>
          <p:nvPr/>
        </p:nvGrpSpPr>
        <p:grpSpPr>
          <a:xfrm>
            <a:off x="4017165" y="2255323"/>
            <a:ext cx="234140" cy="1864430"/>
            <a:chOff x="5173302" y="968319"/>
            <a:chExt cx="244198" cy="186443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2E47336-6C3A-48C8-942E-2DC370F8F2FB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71053F-138C-44DA-880F-BBD4B9283D1E}"/>
                </a:ext>
              </a:extLst>
            </p:cNvPr>
            <p:cNvSpPr/>
            <p:nvPr/>
          </p:nvSpPr>
          <p:spPr>
            <a:xfrm>
              <a:off x="5173302" y="2051699"/>
              <a:ext cx="238418" cy="781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F585C0-2B79-4937-8A51-649856A98E19}"/>
              </a:ext>
            </a:extLst>
          </p:cNvPr>
          <p:cNvGrpSpPr/>
          <p:nvPr/>
        </p:nvGrpSpPr>
        <p:grpSpPr>
          <a:xfrm>
            <a:off x="4548102" y="2283047"/>
            <a:ext cx="849431" cy="936089"/>
            <a:chOff x="7478948" y="2478168"/>
            <a:chExt cx="1058877" cy="11669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5DC44B-1CBC-4144-AA09-2B610FEE14DA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BB87970-C6C8-4611-97F2-8F4A87934DE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71F740-EB2B-4188-A2DA-65B3A466E604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D4DE05A-0AAC-4F8A-9C52-9B4E32671208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DD327A-39B9-4D1A-A8EE-89716FA98951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E1E7405-F267-446C-B325-D3B27127976A}"/>
                </a:ext>
              </a:extLst>
            </p:cNvPr>
            <p:cNvCxnSpPr>
              <a:cxnSpLocks/>
              <a:stCxn id="86" idx="3"/>
              <a:endCxn id="8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EE5E970-6188-4928-AB19-A7D30089441A}"/>
                </a:ext>
              </a:extLst>
            </p:cNvPr>
            <p:cNvCxnSpPr>
              <a:cxnSpLocks/>
              <a:stCxn id="86" idx="5"/>
              <a:endCxn id="10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054265F-2927-4F9F-AFC3-0C4C337B11F6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96AF3C8-DFF9-44F6-84A7-8F0D7D4F9D0B}"/>
                </a:ext>
              </a:extLst>
            </p:cNvPr>
            <p:cNvCxnSpPr>
              <a:cxnSpLocks/>
              <a:stCxn id="85" idx="5"/>
              <a:endCxn id="14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A138A-0985-4487-B6FE-E92F9C35711F}"/>
              </a:ext>
            </a:extLst>
          </p:cNvPr>
          <p:cNvGrpSpPr/>
          <p:nvPr/>
        </p:nvGrpSpPr>
        <p:grpSpPr>
          <a:xfrm>
            <a:off x="5689442" y="2545289"/>
            <a:ext cx="218101" cy="1286798"/>
            <a:chOff x="4845386" y="2588312"/>
            <a:chExt cx="218101" cy="1286798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D991CF53-0D3C-465C-9894-461430E6144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B804B0EA-8BFD-489D-8E2F-B55D0C0A3CDC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C032194-C27C-43CF-8737-08A59BF0DA60}"/>
              </a:ext>
            </a:extLst>
          </p:cNvPr>
          <p:cNvSpPr/>
          <p:nvPr/>
        </p:nvSpPr>
        <p:spPr>
          <a:xfrm>
            <a:off x="5929510" y="226180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64D527-A2A6-4071-AB68-2088A6531F82}"/>
              </a:ext>
            </a:extLst>
          </p:cNvPr>
          <p:cNvSpPr/>
          <p:nvPr/>
        </p:nvSpPr>
        <p:spPr>
          <a:xfrm>
            <a:off x="5928936" y="3337651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B501AB-C1AF-419C-B444-4334058C59EB}"/>
              </a:ext>
            </a:extLst>
          </p:cNvPr>
          <p:cNvGrpSpPr/>
          <p:nvPr/>
        </p:nvGrpSpPr>
        <p:grpSpPr>
          <a:xfrm>
            <a:off x="7529019" y="1674171"/>
            <a:ext cx="698464" cy="2092016"/>
            <a:chOff x="4853290" y="1709676"/>
            <a:chExt cx="698464" cy="2092016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726F52C-A410-467D-B9B3-42822B3747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4965C87D-81B4-4332-ABF9-492D660D8D72}"/>
                </a:ext>
              </a:extLst>
            </p:cNvPr>
            <p:cNvSpPr/>
            <p:nvPr/>
          </p:nvSpPr>
          <p:spPr>
            <a:xfrm rot="16918842">
              <a:off x="4619251" y="3324988"/>
              <a:ext cx="73174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685E8F7-5E4E-40D5-B2B1-122195D16CBE}"/>
                </a:ext>
              </a:extLst>
            </p:cNvPr>
            <p:cNvSpPr/>
            <p:nvPr/>
          </p:nvSpPr>
          <p:spPr>
            <a:xfrm>
              <a:off x="5341557" y="258576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D454AD60-C821-4FD8-818C-44C84E4BB474}"/>
                </a:ext>
              </a:extLst>
            </p:cNvPr>
            <p:cNvSpPr/>
            <p:nvPr/>
          </p:nvSpPr>
          <p:spPr>
            <a:xfrm rot="4455277">
              <a:off x="4673234" y="1912020"/>
              <a:ext cx="626350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4E37293-B162-4C40-A7EF-D5C45EAD2E80}"/>
              </a:ext>
            </a:extLst>
          </p:cNvPr>
          <p:cNvSpPr/>
          <p:nvPr/>
        </p:nvSpPr>
        <p:spPr>
          <a:xfrm>
            <a:off x="7766464" y="2277637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FA0B-DC8B-498E-A682-59975BAD4577}"/>
              </a:ext>
            </a:extLst>
          </p:cNvPr>
          <p:cNvSpPr txBox="1"/>
          <p:nvPr/>
        </p:nvSpPr>
        <p:spPr>
          <a:xfrm>
            <a:off x="3491817" y="298586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070D9A-F841-4E5F-BA95-20927F669BFD}"/>
              </a:ext>
            </a:extLst>
          </p:cNvPr>
          <p:cNvSpPr txBox="1"/>
          <p:nvPr/>
        </p:nvSpPr>
        <p:spPr>
          <a:xfrm>
            <a:off x="3506438" y="189092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06197B-85D4-4452-BD75-BDA529524D68}"/>
              </a:ext>
            </a:extLst>
          </p:cNvPr>
          <p:cNvSpPr txBox="1"/>
          <p:nvPr/>
        </p:nvSpPr>
        <p:spPr>
          <a:xfrm>
            <a:off x="5392055" y="189660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722A0A-C87F-4B86-A873-284BFB01969F}"/>
              </a:ext>
            </a:extLst>
          </p:cNvPr>
          <p:cNvSpPr txBox="1"/>
          <p:nvPr/>
        </p:nvSpPr>
        <p:spPr>
          <a:xfrm>
            <a:off x="7745806" y="2049862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D9AB9-4D78-408E-8927-8E40865E69DA}"/>
              </a:ext>
            </a:extLst>
          </p:cNvPr>
          <p:cNvSpPr txBox="1"/>
          <p:nvPr/>
        </p:nvSpPr>
        <p:spPr>
          <a:xfrm>
            <a:off x="5407463" y="2975727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16744-E64F-4058-98DC-A963C31D69A2}"/>
              </a:ext>
            </a:extLst>
          </p:cNvPr>
          <p:cNvSpPr txBox="1"/>
          <p:nvPr/>
        </p:nvSpPr>
        <p:spPr>
          <a:xfrm>
            <a:off x="6707158" y="922080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3C3C79-029A-4688-9367-90E2B257D55D}"/>
              </a:ext>
            </a:extLst>
          </p:cNvPr>
          <p:cNvGrpSpPr/>
          <p:nvPr/>
        </p:nvGrpSpPr>
        <p:grpSpPr>
          <a:xfrm>
            <a:off x="7029740" y="2546473"/>
            <a:ext cx="215381" cy="1283143"/>
            <a:chOff x="4851098" y="2330309"/>
            <a:chExt cx="215381" cy="1283143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169F6CD5-AE94-4629-893B-140520501EDA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4D288C66-1772-44C9-8EF7-33265A111B0D}"/>
                </a:ext>
              </a:extLst>
            </p:cNvPr>
            <p:cNvSpPr/>
            <p:nvPr/>
          </p:nvSpPr>
          <p:spPr>
            <a:xfrm>
              <a:off x="4851098" y="339179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75D459-EF99-4E7B-878F-F0C67573061C}"/>
              </a:ext>
            </a:extLst>
          </p:cNvPr>
          <p:cNvSpPr/>
          <p:nvPr/>
        </p:nvSpPr>
        <p:spPr>
          <a:xfrm>
            <a:off x="7275515" y="134570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D85EC21-8E86-4D39-B1BF-CC8971A261A0}"/>
              </a:ext>
            </a:extLst>
          </p:cNvPr>
          <p:cNvSpPr/>
          <p:nvPr/>
        </p:nvSpPr>
        <p:spPr>
          <a:xfrm>
            <a:off x="7275515" y="226403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2653F5-A5C7-4EA4-B40B-B27E700C4658}"/>
              </a:ext>
            </a:extLst>
          </p:cNvPr>
          <p:cNvSpPr/>
          <p:nvPr/>
        </p:nvSpPr>
        <p:spPr>
          <a:xfrm>
            <a:off x="7272408" y="3336608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3A666-B924-417B-9109-84208F89FAB3}"/>
              </a:ext>
            </a:extLst>
          </p:cNvPr>
          <p:cNvSpPr/>
          <p:nvPr/>
        </p:nvSpPr>
        <p:spPr>
          <a:xfrm>
            <a:off x="3537557" y="1629718"/>
            <a:ext cx="3703320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53113" y="1226636"/>
            <a:ext cx="15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&lt;v1,v2,…,</a:t>
            </a:r>
            <a:r>
              <a:rPr lang="en-US" dirty="0" err="1"/>
              <a:t>vn</a:t>
            </a:r>
            <a:r>
              <a:rPr lang="en-US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42274" y="382779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867172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70554" y="3324004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66262" y="271957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6531" y="1356683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3260" y="1341857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45925" y="1494824"/>
            <a:ext cx="272526" cy="2224018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193" y="345847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239580" y="2996946"/>
            <a:ext cx="197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93650" y="2912214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92665" y="1809882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8251" y="10801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893426" y="189030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F0B672-6A33-4331-98B9-4F8F14EC3D7A}"/>
              </a:ext>
            </a:extLst>
          </p:cNvPr>
          <p:cNvSpPr txBox="1"/>
          <p:nvPr/>
        </p:nvSpPr>
        <p:spPr>
          <a:xfrm>
            <a:off x="5835524" y="182787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B90242B-A295-4F8A-89ED-2FDF900F0999}"/>
              </a:ext>
            </a:extLst>
          </p:cNvPr>
          <p:cNvSpPr txBox="1"/>
          <p:nvPr/>
        </p:nvSpPr>
        <p:spPr>
          <a:xfrm>
            <a:off x="5738501" y="3103145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14E84E-3BFD-41AD-823E-6B1D87DF3614}"/>
              </a:ext>
            </a:extLst>
          </p:cNvPr>
          <p:cNvSpPr txBox="1"/>
          <p:nvPr/>
        </p:nvSpPr>
        <p:spPr>
          <a:xfrm>
            <a:off x="6174101" y="223006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CAC2B5-3AB7-4751-83FC-25BD1750D6E3}"/>
              </a:ext>
            </a:extLst>
          </p:cNvPr>
          <p:cNvSpPr txBox="1"/>
          <p:nvPr/>
        </p:nvSpPr>
        <p:spPr>
          <a:xfrm>
            <a:off x="6414015" y="3321953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338856" y="1030246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841</Words>
  <Application>Microsoft Office PowerPoint</Application>
  <PresentationFormat>Widescreen</PresentationFormat>
  <Paragraphs>401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142</cp:revision>
  <dcterms:created xsi:type="dcterms:W3CDTF">2021-08-16T16:12:09Z</dcterms:created>
  <dcterms:modified xsi:type="dcterms:W3CDTF">2021-08-24T20:25:02Z</dcterms:modified>
</cp:coreProperties>
</file>