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8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FF3B-E067-498E-BDA0-EC49C1219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0C1F2-512B-4C17-81A2-FB2C9FF9E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524E4-AD0D-4C29-B443-422715192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A1D82-234A-4BBF-9DFF-A7B8309D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3D6D1-5C8D-44FA-AA83-1FC1B5BE2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8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628A-3AC6-4CFD-B28D-905C0ED54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3C0D3-AE9C-47DE-AC34-9349C50A6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A760B-11F7-4BFD-B6FA-6796365CC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15FE6-FDA3-4915-8241-9FD30F5E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8B9E8-B8DC-4578-B47D-4489356E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9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66C709-62EB-4308-8D09-7F1B64190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84AEF-5611-473D-863E-DF9DAC308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0B396-4AD1-4A14-8B3B-71415DDBA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F6C11-82C1-4581-9205-78B49CEC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19F1F-F7A3-4797-BE68-FE2E81CD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2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985FE-DEC7-49ED-8006-1C78F9620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35CBB-4012-41F0-AF77-8796CC0A5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3FFD0-ACD7-4EB6-8C0C-931DE7D6A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60249-D1A3-4840-9958-D2599CC59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70D24-D944-4D19-82DF-956FDD58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0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99D1C-CAD6-48C5-8E45-EE31904CF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068F7-9F06-43F0-9621-021C5A16F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5F3E3-F14B-41C6-ADB3-08071BD6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E0D0A-E051-4A4B-B595-5939BB82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CE6B6-0FC8-4762-8BA0-77F17D09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5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CD7D-1F64-4AD6-A492-74046E7C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274BC-BE17-4C6D-AC50-51299F7E1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014D7-45EC-4262-A2BE-8C6CE6F73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EE514-F038-437E-969A-9F24902E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0E506-48D9-49AD-A277-728CE7E3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F4480-1338-4242-8D8E-7AEA30DA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D65D-111D-4B67-9F17-7F397B3AC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B1241-8C60-46EC-811A-CF9773860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733DB-B07C-4C25-9EE5-0F8A71590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38246-6125-4EDF-A7C8-810277092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F038CD-2FCD-4C48-B78E-A164367DD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AA8D2-C69E-44F2-A8EF-210906D9B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A6529F-AE73-4482-BCAC-B8C1C850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4E149E-3B6E-4943-8C2E-666FD3A13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7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0848-ED42-4BB0-992D-2C4339AC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561A20-4D9B-43DB-A63A-2D3C08ED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9EB50-BD02-4474-AD8E-B9C4BC669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B3BE4-6ACA-4F58-945A-EF8082608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3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5FF534-A1F9-4B67-8658-019E62CAA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92591E-86FE-4C04-9853-82DCB94E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051F4-8AB2-46FA-99C9-02A3A320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3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0B27-55D1-4299-9B43-A44860620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84FA0-7A30-42A4-B604-C0124A7AC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31294-ADB3-4401-AC7F-8A36B51D0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5D26F-C7A9-4C43-A960-AD9C16ED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560AE-2E0C-4F9F-A2A7-98645CBF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8A56C-886C-4FBE-9D5B-55C881B1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4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BEE79-BC95-4123-9641-B893FD7AB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F0AEB-AF8C-44C1-A7D7-1FB05B88A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E9646-EC17-4C0E-A359-ABD030B71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56C63-5305-46DB-8927-508748886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241F4-9AED-41B5-83C4-259E5D62B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0CBCF-3511-41E7-8FE8-EB198E96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3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F8A91C-EA5A-47DE-ADAC-EFC7A2AD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968A0-4253-4428-A886-62BFA5EAB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59B15-535B-45C2-A94A-0A3C74EA0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D4BE8-31C7-403D-911A-3E727E0E58B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9546F-FA08-4260-9B7B-7597BE273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1894D-929B-4C69-ACF6-C02851A08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2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roup 216">
            <a:extLst>
              <a:ext uri="{FF2B5EF4-FFF2-40B4-BE49-F238E27FC236}">
                <a16:creationId xmlns:a16="http://schemas.microsoft.com/office/drawing/2014/main" id="{99E6A709-8FA3-41A7-AFF6-D4B96DE4868E}"/>
              </a:ext>
            </a:extLst>
          </p:cNvPr>
          <p:cNvGrpSpPr/>
          <p:nvPr/>
        </p:nvGrpSpPr>
        <p:grpSpPr>
          <a:xfrm>
            <a:off x="0" y="1860832"/>
            <a:ext cx="11790098" cy="3043706"/>
            <a:chOff x="6321" y="1839898"/>
            <a:chExt cx="11790098" cy="304370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1F932F-1AEF-4D91-97C5-FAF1793E1AB7}"/>
                </a:ext>
              </a:extLst>
            </p:cNvPr>
            <p:cNvSpPr txBox="1"/>
            <p:nvPr/>
          </p:nvSpPr>
          <p:spPr>
            <a:xfrm>
              <a:off x="25845" y="2178915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Test </a:t>
              </a:r>
            </a:p>
            <a:p>
              <a:pPr algn="ctr"/>
              <a:r>
                <a:rPr lang="en-US" dirty="0"/>
                <a:t>Cases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BB1125-061E-4EFF-846A-C8EBB3512C3E}"/>
                </a:ext>
              </a:extLst>
            </p:cNvPr>
            <p:cNvSpPr txBox="1"/>
            <p:nvPr/>
          </p:nvSpPr>
          <p:spPr>
            <a:xfrm>
              <a:off x="6321" y="3404842"/>
              <a:ext cx="8240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 </a:t>
              </a:r>
            </a:p>
            <a:p>
              <a:pPr algn="ctr"/>
              <a:r>
                <a:rPr lang="en-US" dirty="0"/>
                <a:t>Repo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B76812-AB8A-4818-AC65-DF6053BB957F}"/>
                </a:ext>
              </a:extLst>
            </p:cNvPr>
            <p:cNvSpPr txBox="1"/>
            <p:nvPr/>
          </p:nvSpPr>
          <p:spPr>
            <a:xfrm>
              <a:off x="1306688" y="2002542"/>
              <a:ext cx="1522326" cy="92333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9601AB6-04C0-41A1-95B8-30B83925F095}"/>
                </a:ext>
              </a:extLst>
            </p:cNvPr>
            <p:cNvSpPr/>
            <p:nvPr/>
          </p:nvSpPr>
          <p:spPr>
            <a:xfrm>
              <a:off x="575548" y="2468331"/>
              <a:ext cx="367948" cy="152653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FD08E26-9243-4605-A285-463D9AF8A9C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82735" y="2464208"/>
              <a:ext cx="386660" cy="763268"/>
            </a:xfrm>
            <a:prstGeom prst="bentConnector5">
              <a:avLst>
                <a:gd name="adj1" fmla="val 34121"/>
                <a:gd name="adj2" fmla="val 99828"/>
                <a:gd name="adj3" fmla="val 6137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7790F9-D415-43B0-BE47-C97E1415155D}"/>
                </a:ext>
              </a:extLst>
            </p:cNvPr>
            <p:cNvSpPr txBox="1"/>
            <p:nvPr/>
          </p:nvSpPr>
          <p:spPr>
            <a:xfrm>
              <a:off x="1276609" y="3545354"/>
              <a:ext cx="1522326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Statement-level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AC0A0F2-1EFB-4AC2-8D84-1954CE245C1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1820" y="3516423"/>
              <a:ext cx="909647" cy="26494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79F26C3-57DD-41D5-BDDA-DE51D08C9404}"/>
                </a:ext>
              </a:extLst>
            </p:cNvPr>
            <p:cNvGrpSpPr/>
            <p:nvPr/>
          </p:nvGrpSpPr>
          <p:grpSpPr>
            <a:xfrm>
              <a:off x="2983199" y="1932911"/>
              <a:ext cx="1546643" cy="1479486"/>
              <a:chOff x="5242560" y="2600539"/>
              <a:chExt cx="1706880" cy="1658723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6417FDA-EAA5-4B34-AFAD-8BA3C3B7E112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60F255F1-F18F-43B7-9EDA-698DA80F0A4A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F6CD0EDE-8D96-44EC-9809-4CFF644B8686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4948FC13-273E-4848-B94F-E93191CD2233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A1006514-999C-4289-9840-40045ECA58DF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D1F6A31C-8258-42BB-85F0-D0E19D77F8EA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14A86187-6A7E-4842-9C39-8B8B250CB070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048B1C22-9072-4F27-B20B-82F1B6A3B31B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7CCD5D2E-CF60-4485-950C-451C6D50EF3D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22C78258-1F3E-4937-A9F0-F43EA01E2510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ED60CE9E-2976-4702-8677-50047EE8FE39}"/>
                    </a:ext>
                  </a:extLst>
                </p:cNvPr>
                <p:cNvCxnSpPr>
                  <a:stCxn id="57" idx="6"/>
                  <a:endCxn id="56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60507236-F1F9-4EA1-9982-36433E5764FF}"/>
                    </a:ext>
                  </a:extLst>
                </p:cNvPr>
                <p:cNvCxnSpPr>
                  <a:stCxn id="54" idx="4"/>
                  <a:endCxn id="58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E583F2B2-10D8-4960-8137-BE420BE03B03}"/>
                    </a:ext>
                  </a:extLst>
                </p:cNvPr>
                <p:cNvCxnSpPr>
                  <a:stCxn id="54" idx="6"/>
                  <a:endCxn id="53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12E71C37-08F8-4FCD-A62A-140A1CAA3750}"/>
                    </a:ext>
                  </a:extLst>
                </p:cNvPr>
                <p:cNvCxnSpPr>
                  <a:stCxn id="58" idx="6"/>
                  <a:endCxn id="57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776E2891-77A1-4559-A08A-4309F7A3549E}"/>
                    </a:ext>
                  </a:extLst>
                </p:cNvPr>
                <p:cNvCxnSpPr>
                  <a:stCxn id="57" idx="1"/>
                  <a:endCxn id="53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1E71E723-653C-4C19-B3EA-BDFEF6D76685}"/>
                    </a:ext>
                  </a:extLst>
                </p:cNvPr>
                <p:cNvCxnSpPr>
                  <a:stCxn id="53" idx="7"/>
                  <a:endCxn id="55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9804C679-51C0-46FE-A417-A47274BE668C}"/>
                    </a:ext>
                  </a:extLst>
                </p:cNvPr>
                <p:cNvCxnSpPr>
                  <a:stCxn id="55" idx="7"/>
                  <a:endCxn id="59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72A2FD0B-8FF0-4512-8B2E-DF112B3742D9}"/>
                    </a:ext>
                  </a:extLst>
                </p:cNvPr>
                <p:cNvCxnSpPr>
                  <a:endCxn id="54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13BFCBB6-BC86-43CA-9D33-896006F1CE1C}"/>
                    </a:ext>
                  </a:extLst>
                </p:cNvPr>
                <p:cNvCxnSpPr>
                  <a:stCxn id="56" idx="0"/>
                  <a:endCxn id="59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26294D4F-CB3F-4950-BB8C-6A8D66775B3A}"/>
                    </a:ext>
                  </a:extLst>
                </p:cNvPr>
                <p:cNvCxnSpPr>
                  <a:stCxn id="59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0FF885DA-A4B4-4C86-BE5B-3F51EF3A9FCD}"/>
                    </a:ext>
                  </a:extLst>
                </p:cNvPr>
                <p:cNvCxnSpPr>
                  <a:stCxn id="60" idx="5"/>
                  <a:endCxn id="53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A244C897-90BB-433E-8142-08366A8ACB62}"/>
                    </a:ext>
                  </a:extLst>
                </p:cNvPr>
                <p:cNvCxnSpPr>
                  <a:endCxn id="60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A1734E17-E2D1-41FE-A507-0D585BADD9BE}"/>
                    </a:ext>
                  </a:extLst>
                </p:cNvPr>
                <p:cNvCxnSpPr>
                  <a:stCxn id="60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 Box 2">
                <a:extLst>
                  <a:ext uri="{FF2B5EF4-FFF2-40B4-BE49-F238E27FC236}">
                    <a16:creationId xmlns:a16="http://schemas.microsoft.com/office/drawing/2014/main" id="{B6F65DC8-3C4B-43FB-AFC1-861BD4C223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 Box 2">
                <a:extLst>
                  <a:ext uri="{FF2B5EF4-FFF2-40B4-BE49-F238E27FC236}">
                    <a16:creationId xmlns:a16="http://schemas.microsoft.com/office/drawing/2014/main" id="{C4E4F385-D0FF-4FED-9EE5-B7BB99F0CC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Text Box 2">
                <a:extLst>
                  <a:ext uri="{FF2B5EF4-FFF2-40B4-BE49-F238E27FC236}">
                    <a16:creationId xmlns:a16="http://schemas.microsoft.com/office/drawing/2014/main" id="{77712ECB-6303-4401-A733-1ED66FDBBB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Text Box 2">
                <a:extLst>
                  <a:ext uri="{FF2B5EF4-FFF2-40B4-BE49-F238E27FC236}">
                    <a16:creationId xmlns:a16="http://schemas.microsoft.com/office/drawing/2014/main" id="{BE1DEF67-A70E-48B2-A4BA-8B53636B89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M6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 Box 2">
                <a:extLst>
                  <a:ext uri="{FF2B5EF4-FFF2-40B4-BE49-F238E27FC236}">
                    <a16:creationId xmlns:a16="http://schemas.microsoft.com/office/drawing/2014/main" id="{72E9DFB2-A28D-4D0F-BCA4-4F6270A2C1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 Box 2">
                <a:extLst>
                  <a:ext uri="{FF2B5EF4-FFF2-40B4-BE49-F238E27FC236}">
                    <a16:creationId xmlns:a16="http://schemas.microsoft.com/office/drawing/2014/main" id="{7369F040-33BC-4F69-8496-06A7A55DA6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Text Box 2">
                <a:extLst>
                  <a:ext uri="{FF2B5EF4-FFF2-40B4-BE49-F238E27FC236}">
                    <a16:creationId xmlns:a16="http://schemas.microsoft.com/office/drawing/2014/main" id="{519C6296-6B78-4724-AD1F-79CBDC9B3C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M7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 Box 2">
                <a:extLst>
                  <a:ext uri="{FF2B5EF4-FFF2-40B4-BE49-F238E27FC236}">
                    <a16:creationId xmlns:a16="http://schemas.microsoft.com/office/drawing/2014/main" id="{3306C7DE-3018-4E1C-8D94-4149CD1A1E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21DD3D6E-8C82-4719-9A88-677CDD973B45}"/>
                </a:ext>
              </a:extLst>
            </p:cNvPr>
            <p:cNvGrpSpPr/>
            <p:nvPr/>
          </p:nvGrpSpPr>
          <p:grpSpPr>
            <a:xfrm>
              <a:off x="2937474" y="3485478"/>
              <a:ext cx="1611271" cy="1375459"/>
              <a:chOff x="3453001" y="3370086"/>
              <a:chExt cx="1611271" cy="137545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93CD83BB-E557-4B65-A107-069363FA4D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90857A0E-C773-4965-A478-B1FE22459BDB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2451CC3A-C20C-4653-A20B-C7F9654E6689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8147177E-0DBB-4E46-8B1A-DF93BF4CD3DD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0DC49823-92E2-4CFB-9BD2-F0518A27A25C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30042DDD-FE8E-4406-95F4-3343D19B671A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4A6ACC57-25A4-4143-B066-4DEAE10FF32F}"/>
                  </a:ext>
                </a:extLst>
              </p:cNvPr>
              <p:cNvCxnSpPr>
                <a:stCxn id="84" idx="7"/>
                <a:endCxn id="8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4E2DD4B6-5A4D-4897-BA39-0BD01FFEFF69}"/>
                  </a:ext>
                </a:extLst>
              </p:cNvPr>
              <p:cNvCxnSpPr>
                <a:stCxn id="8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0770C124-3EF1-4840-928A-049897639465}"/>
                  </a:ext>
                </a:extLst>
              </p:cNvPr>
              <p:cNvCxnSpPr>
                <a:stCxn id="81" idx="6"/>
                <a:endCxn id="8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93E43C1F-BBDE-4196-994F-15F3531895FD}"/>
                  </a:ext>
                </a:extLst>
              </p:cNvPr>
              <p:cNvCxnSpPr>
                <a:endCxn id="8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E18D4DA2-DD6C-4894-B05F-0742D344E503}"/>
                  </a:ext>
                </a:extLst>
              </p:cNvPr>
              <p:cNvCxnSpPr>
                <a:stCxn id="84" idx="0"/>
                <a:endCxn id="8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8C85F27B-C5D1-4E46-94AD-A20A1B4DDA23}"/>
                  </a:ext>
                </a:extLst>
              </p:cNvPr>
              <p:cNvCxnSpPr>
                <a:stCxn id="83" idx="2"/>
                <a:endCxn id="8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27B2E45A-496C-4457-BAF7-0C3243F04760}"/>
                  </a:ext>
                </a:extLst>
              </p:cNvPr>
              <p:cNvCxnSpPr>
                <a:stCxn id="80" idx="0"/>
                <a:endCxn id="8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3D048784-1935-4E29-BD0F-FEABBD2B40CE}"/>
                  </a:ext>
                </a:extLst>
              </p:cNvPr>
              <p:cNvCxnSpPr>
                <a:stCxn id="8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FD9149E0-6F15-4441-9380-C6434192C71B}"/>
                  </a:ext>
                </a:extLst>
              </p:cNvPr>
              <p:cNvCxnSpPr>
                <a:endCxn id="8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 Box 2">
                <a:extLst>
                  <a:ext uri="{FF2B5EF4-FFF2-40B4-BE49-F238E27FC236}">
                    <a16:creationId xmlns:a16="http://schemas.microsoft.com/office/drawing/2014/main" id="{D048C867-F2EA-4318-BE1C-509EA87314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Text Box 2">
                <a:extLst>
                  <a:ext uri="{FF2B5EF4-FFF2-40B4-BE49-F238E27FC236}">
                    <a16:creationId xmlns:a16="http://schemas.microsoft.com/office/drawing/2014/main" id="{81A1568F-3763-4201-A733-516DC3DBC3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Text Box 2">
                <a:extLst>
                  <a:ext uri="{FF2B5EF4-FFF2-40B4-BE49-F238E27FC236}">
                    <a16:creationId xmlns:a16="http://schemas.microsoft.com/office/drawing/2014/main" id="{BB4AF966-26A6-48A3-BDD7-3F1ADB3FE9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Text Box 2">
                <a:extLst>
                  <a:ext uri="{FF2B5EF4-FFF2-40B4-BE49-F238E27FC236}">
                    <a16:creationId xmlns:a16="http://schemas.microsoft.com/office/drawing/2014/main" id="{8BFAEE08-BDFB-4EDF-AEFD-3F43DDD81C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880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Text Box 2">
                <a:extLst>
                  <a:ext uri="{FF2B5EF4-FFF2-40B4-BE49-F238E27FC236}">
                    <a16:creationId xmlns:a16="http://schemas.microsoft.com/office/drawing/2014/main" id="{0B9C8CE8-C60B-473A-B066-5AC734685A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9528" y="44364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FB850CD-B375-4990-BA15-7CC15E14BE85}"/>
                </a:ext>
              </a:extLst>
            </p:cNvPr>
            <p:cNvSpPr txBox="1"/>
            <p:nvPr/>
          </p:nvSpPr>
          <p:spPr>
            <a:xfrm>
              <a:off x="4691146" y="1896141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2681C1-5253-45B8-B62B-05AEB5C92255}"/>
                </a:ext>
              </a:extLst>
            </p:cNvPr>
            <p:cNvSpPr txBox="1"/>
            <p:nvPr/>
          </p:nvSpPr>
          <p:spPr>
            <a:xfrm>
              <a:off x="4691146" y="3562594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C24D93-63D0-4D47-87E1-9077D804B0A2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829014" y="2464207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F7CF6E9-DCD6-4029-89D6-E9C2EF68AC83}"/>
                </a:ext>
              </a:extLst>
            </p:cNvPr>
            <p:cNvCxnSpPr/>
            <p:nvPr/>
          </p:nvCxnSpPr>
          <p:spPr>
            <a:xfrm>
              <a:off x="4455377" y="252038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A40C683-94E2-4EF0-81BF-E2614B9E394D}"/>
                </a:ext>
              </a:extLst>
            </p:cNvPr>
            <p:cNvCxnSpPr/>
            <p:nvPr/>
          </p:nvCxnSpPr>
          <p:spPr>
            <a:xfrm>
              <a:off x="2785677" y="4162759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BAE5FF5-D5B4-4D95-BA1C-A6CA49115E61}"/>
                </a:ext>
              </a:extLst>
            </p:cNvPr>
            <p:cNvCxnSpPr/>
            <p:nvPr/>
          </p:nvCxnSpPr>
          <p:spPr>
            <a:xfrm>
              <a:off x="4459691" y="417034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B1445DBE-60D8-43DC-851E-E4ED774202DD}"/>
                </a:ext>
              </a:extLst>
            </p:cNvPr>
            <p:cNvGrpSpPr/>
            <p:nvPr/>
          </p:nvGrpSpPr>
          <p:grpSpPr>
            <a:xfrm>
              <a:off x="6369691" y="1949514"/>
              <a:ext cx="1639045" cy="1348283"/>
              <a:chOff x="5140585" y="2600539"/>
              <a:chExt cx="1808855" cy="1511625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3115AA0-A959-4D74-B07E-5A3507DCF9F7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2DB3480D-32A9-4678-9A81-D56D1B3A7D2D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122" name="Oval 121">
                    <a:extLst>
                      <a:ext uri="{FF2B5EF4-FFF2-40B4-BE49-F238E27FC236}">
                        <a16:creationId xmlns:a16="http://schemas.microsoft.com/office/drawing/2014/main" id="{27817002-E2EA-4D94-BD8B-7BF8975C2BB7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C0A3B459-1D01-4DE9-B861-8D0AEC3C9222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4" name="Oval 123">
                    <a:extLst>
                      <a:ext uri="{FF2B5EF4-FFF2-40B4-BE49-F238E27FC236}">
                        <a16:creationId xmlns:a16="http://schemas.microsoft.com/office/drawing/2014/main" id="{B689C561-E4C0-4CB7-9774-693699CFD278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F66307F3-90C5-4A49-8212-D8CB0A69D195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5569EA76-5C93-43C6-B25A-20BB259F01D8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C9143C15-CDF8-48BE-A812-ED158B40F3A3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8" name="Oval 127">
                    <a:extLst>
                      <a:ext uri="{FF2B5EF4-FFF2-40B4-BE49-F238E27FC236}">
                        <a16:creationId xmlns:a16="http://schemas.microsoft.com/office/drawing/2014/main" id="{37BA100F-51B7-450F-A167-A34581D35C34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9" name="Oval 128">
                    <a:extLst>
                      <a:ext uri="{FF2B5EF4-FFF2-40B4-BE49-F238E27FC236}">
                        <a16:creationId xmlns:a16="http://schemas.microsoft.com/office/drawing/2014/main" id="{74F7E2FC-C70F-4357-AEA1-3CAD028FE87F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89938249-84C1-4B9D-8B31-16F70971231B}"/>
                    </a:ext>
                  </a:extLst>
                </p:cNvPr>
                <p:cNvCxnSpPr>
                  <a:stCxn id="126" idx="6"/>
                  <a:endCxn id="125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05387542-C71A-4B4B-A96F-F81D06DAD68C}"/>
                    </a:ext>
                  </a:extLst>
                </p:cNvPr>
                <p:cNvCxnSpPr>
                  <a:stCxn id="123" idx="4"/>
                  <a:endCxn id="127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B0B743A0-2931-4E2C-B322-2286FB93E0EC}"/>
                    </a:ext>
                  </a:extLst>
                </p:cNvPr>
                <p:cNvCxnSpPr>
                  <a:stCxn id="123" idx="6"/>
                  <a:endCxn id="122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B540BA99-4237-4DD4-B1FF-1BE7DFCC865E}"/>
                    </a:ext>
                  </a:extLst>
                </p:cNvPr>
                <p:cNvCxnSpPr>
                  <a:stCxn id="127" idx="6"/>
                  <a:endCxn id="126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E5E54BC8-54A8-4287-8F05-28E21D5E6D82}"/>
                    </a:ext>
                  </a:extLst>
                </p:cNvPr>
                <p:cNvCxnSpPr>
                  <a:stCxn id="126" idx="1"/>
                  <a:endCxn id="122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6A8D172A-2582-4A3F-9FB0-239AE5B4C788}"/>
                    </a:ext>
                  </a:extLst>
                </p:cNvPr>
                <p:cNvCxnSpPr>
                  <a:stCxn id="122" idx="7"/>
                  <a:endCxn id="124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E37413C5-68B7-4BC6-A6F6-164BE60CB76D}"/>
                    </a:ext>
                  </a:extLst>
                </p:cNvPr>
                <p:cNvCxnSpPr>
                  <a:stCxn id="124" idx="7"/>
                  <a:endCxn id="128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>
                  <a:extLst>
                    <a:ext uri="{FF2B5EF4-FFF2-40B4-BE49-F238E27FC236}">
                      <a16:creationId xmlns:a16="http://schemas.microsoft.com/office/drawing/2014/main" id="{1EF75301-D414-43A0-9E2D-AEDA5EB4C1D5}"/>
                    </a:ext>
                  </a:extLst>
                </p:cNvPr>
                <p:cNvCxnSpPr>
                  <a:endCxn id="123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5519C672-CEF1-4253-AC45-FB1E5B47C215}"/>
                    </a:ext>
                  </a:extLst>
                </p:cNvPr>
                <p:cNvCxnSpPr>
                  <a:stCxn id="125" idx="0"/>
                  <a:endCxn id="128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>
                  <a:extLst>
                    <a:ext uri="{FF2B5EF4-FFF2-40B4-BE49-F238E27FC236}">
                      <a16:creationId xmlns:a16="http://schemas.microsoft.com/office/drawing/2014/main" id="{D56EEBF4-61CB-43BF-9621-10F0442FC0A3}"/>
                    </a:ext>
                  </a:extLst>
                </p:cNvPr>
                <p:cNvCxnSpPr>
                  <a:stCxn id="128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>
                  <a:extLst>
                    <a:ext uri="{FF2B5EF4-FFF2-40B4-BE49-F238E27FC236}">
                      <a16:creationId xmlns:a16="http://schemas.microsoft.com/office/drawing/2014/main" id="{302CF32F-DFA1-45F3-98A5-369B8F1ECB2B}"/>
                    </a:ext>
                  </a:extLst>
                </p:cNvPr>
                <p:cNvCxnSpPr>
                  <a:stCxn id="129" idx="5"/>
                  <a:endCxn id="122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27B11378-5F1F-4C69-B5CF-1923486B2211}"/>
                    </a:ext>
                  </a:extLst>
                </p:cNvPr>
                <p:cNvCxnSpPr>
                  <a:endCxn id="129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>
                  <a:extLst>
                    <a:ext uri="{FF2B5EF4-FFF2-40B4-BE49-F238E27FC236}">
                      <a16:creationId xmlns:a16="http://schemas.microsoft.com/office/drawing/2014/main" id="{91ACE468-8928-410B-AC38-CCADEBCE4708}"/>
                    </a:ext>
                  </a:extLst>
                </p:cNvPr>
                <p:cNvCxnSpPr>
                  <a:stCxn id="129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Text Box 2">
                <a:extLst>
                  <a:ext uri="{FF2B5EF4-FFF2-40B4-BE49-F238E27FC236}">
                    <a16:creationId xmlns:a16="http://schemas.microsoft.com/office/drawing/2014/main" id="{A29775C6-709C-48A0-A2D8-62327C42B9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Text Box 2">
                <a:extLst>
                  <a:ext uri="{FF2B5EF4-FFF2-40B4-BE49-F238E27FC236}">
                    <a16:creationId xmlns:a16="http://schemas.microsoft.com/office/drawing/2014/main" id="{C93B3F0B-C4AE-4AE3-99ED-AD45387028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Text Box 2">
                <a:extLst>
                  <a:ext uri="{FF2B5EF4-FFF2-40B4-BE49-F238E27FC236}">
                    <a16:creationId xmlns:a16="http://schemas.microsoft.com/office/drawing/2014/main" id="{C1A473F0-7098-4946-BBD6-FCF4C4CAF5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Text Box 2">
                <a:extLst>
                  <a:ext uri="{FF2B5EF4-FFF2-40B4-BE49-F238E27FC236}">
                    <a16:creationId xmlns:a16="http://schemas.microsoft.com/office/drawing/2014/main" id="{6A27EABC-BD46-4FD5-B85C-E6A5900DCE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V6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Text Box 2">
                <a:extLst>
                  <a:ext uri="{FF2B5EF4-FFF2-40B4-BE49-F238E27FC236}">
                    <a16:creationId xmlns:a16="http://schemas.microsoft.com/office/drawing/2014/main" id="{4AD5C394-2C6A-4D97-BB84-334A45245E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Text Box 2">
                <a:extLst>
                  <a:ext uri="{FF2B5EF4-FFF2-40B4-BE49-F238E27FC236}">
                    <a16:creationId xmlns:a16="http://schemas.microsoft.com/office/drawing/2014/main" id="{5A185803-7212-4F7E-A0EF-742BEB6EC2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Text Box 2">
                <a:extLst>
                  <a:ext uri="{FF2B5EF4-FFF2-40B4-BE49-F238E27FC236}">
                    <a16:creationId xmlns:a16="http://schemas.microsoft.com/office/drawing/2014/main" id="{C395E44A-E677-4D2E-9723-839254FF1E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40585" y="3756069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V7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Text Box 2">
                <a:extLst>
                  <a:ext uri="{FF2B5EF4-FFF2-40B4-BE49-F238E27FC236}">
                    <a16:creationId xmlns:a16="http://schemas.microsoft.com/office/drawing/2014/main" id="{7B9E40CD-8504-4518-9017-2F13BC8481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E12E8804-E021-4968-B7F6-C81D6BBE2459}"/>
                </a:ext>
              </a:extLst>
            </p:cNvPr>
            <p:cNvGrpSpPr/>
            <p:nvPr/>
          </p:nvGrpSpPr>
          <p:grpSpPr>
            <a:xfrm>
              <a:off x="6454893" y="3489004"/>
              <a:ext cx="1611271" cy="1239456"/>
              <a:chOff x="3453001" y="3506089"/>
              <a:chExt cx="1611271" cy="1239456"/>
            </a:xfrm>
          </p:grpSpPr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CB914C74-950C-4D75-AD77-A2DC81BDCC56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ACBC2490-6597-433F-8D04-3E0F7BBF6C6F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FF114791-B078-4B53-A0E8-B1E78F5A20A9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7B222423-7120-4E52-BD2D-6B56CD0FE655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0172F61A-76DF-4F7E-BA36-7639B493946A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BE969F8E-E2B5-4578-B660-B8C1549E3809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BB7766A7-0049-4214-849E-8F9D709C8685}"/>
                  </a:ext>
                </a:extLst>
              </p:cNvPr>
              <p:cNvCxnSpPr>
                <a:stCxn id="150" idx="7"/>
                <a:endCxn id="149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A57DF920-D292-437A-90B7-D7CA332E4F9A}"/>
                  </a:ext>
                </a:extLst>
              </p:cNvPr>
              <p:cNvCxnSpPr>
                <a:stCxn id="147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66300E20-B8BB-493B-AEB9-E96E4B5E8C4E}"/>
                  </a:ext>
                </a:extLst>
              </p:cNvPr>
              <p:cNvCxnSpPr>
                <a:stCxn id="147" idx="6"/>
                <a:endCxn id="146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029BAD93-A31D-4F76-B255-598A7EFE3067}"/>
                  </a:ext>
                </a:extLst>
              </p:cNvPr>
              <p:cNvCxnSpPr>
                <a:endCxn id="150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E0865926-0833-44A4-BDA8-4DC0C1A01E7B}"/>
                  </a:ext>
                </a:extLst>
              </p:cNvPr>
              <p:cNvCxnSpPr>
                <a:stCxn id="150" idx="0"/>
                <a:endCxn id="146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2EE17099-01F2-4A9D-9181-09BE4442F728}"/>
                  </a:ext>
                </a:extLst>
              </p:cNvPr>
              <p:cNvCxnSpPr>
                <a:stCxn id="149" idx="2"/>
                <a:endCxn id="146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C75E7E1A-3C0C-44F1-B089-E3FCD80A2EEB}"/>
                  </a:ext>
                </a:extLst>
              </p:cNvPr>
              <p:cNvCxnSpPr>
                <a:stCxn id="146" idx="0"/>
                <a:endCxn id="148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0F8B7066-DB19-4B48-8C15-A216538E8F0E}"/>
                  </a:ext>
                </a:extLst>
              </p:cNvPr>
              <p:cNvCxnSpPr>
                <a:cxnSpLocks/>
                <a:stCxn id="148" idx="6"/>
              </p:cNvCxnSpPr>
              <p:nvPr/>
            </p:nvCxnSpPr>
            <p:spPr>
              <a:xfrm>
                <a:off x="4286687" y="3560876"/>
                <a:ext cx="359959" cy="8190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70AF8DC7-A0C8-412F-ADE9-EA7CD48FA4C8}"/>
                  </a:ext>
                </a:extLst>
              </p:cNvPr>
              <p:cNvCxnSpPr>
                <a:endCxn id="147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ext Box 2">
                <a:extLst>
                  <a:ext uri="{FF2B5EF4-FFF2-40B4-BE49-F238E27FC236}">
                    <a16:creationId xmlns:a16="http://schemas.microsoft.com/office/drawing/2014/main" id="{AD055BEC-6798-4182-A82C-763B80DC8A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6996" y="35371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Text Box 2">
                <a:extLst>
                  <a:ext uri="{FF2B5EF4-FFF2-40B4-BE49-F238E27FC236}">
                    <a16:creationId xmlns:a16="http://schemas.microsoft.com/office/drawing/2014/main" id="{0081088F-0396-4EF6-8621-2FF7599734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" name="Text Box 2">
                <a:extLst>
                  <a:ext uri="{FF2B5EF4-FFF2-40B4-BE49-F238E27FC236}">
                    <a16:creationId xmlns:a16="http://schemas.microsoft.com/office/drawing/2014/main" id="{28ED8973-EDD5-4A77-BD95-83045586B4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Text Box 2">
                <a:extLst>
                  <a:ext uri="{FF2B5EF4-FFF2-40B4-BE49-F238E27FC236}">
                    <a16:creationId xmlns:a16="http://schemas.microsoft.com/office/drawing/2014/main" id="{E0F26899-85B7-4E9B-AD28-E22054F0AD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880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Text Box 2">
                <a:extLst>
                  <a:ext uri="{FF2B5EF4-FFF2-40B4-BE49-F238E27FC236}">
                    <a16:creationId xmlns:a16="http://schemas.microsoft.com/office/drawing/2014/main" id="{F22265D2-8769-42D0-B355-C1F5949664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9528" y="44364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4879065-5DEA-4CC8-888F-1E1BDEF4A199}"/>
                </a:ext>
              </a:extLst>
            </p:cNvPr>
            <p:cNvCxnSpPr/>
            <p:nvPr/>
          </p:nvCxnSpPr>
          <p:spPr>
            <a:xfrm>
              <a:off x="6322685" y="252038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EF263BE-F17A-45C8-9290-FA48D44D200B}"/>
                </a:ext>
              </a:extLst>
            </p:cNvPr>
            <p:cNvCxnSpPr/>
            <p:nvPr/>
          </p:nvCxnSpPr>
          <p:spPr>
            <a:xfrm>
              <a:off x="6324306" y="4168305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D3F948-FD73-417B-A172-1F7A347B9538}"/>
                </a:ext>
              </a:extLst>
            </p:cNvPr>
            <p:cNvSpPr txBox="1"/>
            <p:nvPr/>
          </p:nvSpPr>
          <p:spPr>
            <a:xfrm>
              <a:off x="8189993" y="1938326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4682A9A-6251-4D7F-B83A-D79B8E832C25}"/>
                </a:ext>
              </a:extLst>
            </p:cNvPr>
            <p:cNvSpPr txBox="1"/>
            <p:nvPr/>
          </p:nvSpPr>
          <p:spPr>
            <a:xfrm>
              <a:off x="8189993" y="4016764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7A1A2B7-5ADE-42B6-B8CA-798FA8BE0861}"/>
                </a:ext>
              </a:extLst>
            </p:cNvPr>
            <p:cNvSpPr txBox="1"/>
            <p:nvPr/>
          </p:nvSpPr>
          <p:spPr>
            <a:xfrm>
              <a:off x="8189992" y="3109954"/>
              <a:ext cx="1631539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Joint Training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F5EF4EA-791A-4752-B567-AC589101715F}"/>
                </a:ext>
              </a:extLst>
            </p:cNvPr>
            <p:cNvCxnSpPr/>
            <p:nvPr/>
          </p:nvCxnSpPr>
          <p:spPr>
            <a:xfrm>
              <a:off x="7954223" y="2301023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C354CA0-763F-4526-86D8-E499267241BE}"/>
                </a:ext>
              </a:extLst>
            </p:cNvPr>
            <p:cNvCxnSpPr/>
            <p:nvPr/>
          </p:nvCxnSpPr>
          <p:spPr>
            <a:xfrm>
              <a:off x="7954223" y="4339929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7F67FA0-CA2F-4631-A651-7F5ADD22B759}"/>
                </a:ext>
              </a:extLst>
            </p:cNvPr>
            <p:cNvCxnSpPr>
              <a:stCxn id="153" idx="2"/>
              <a:endCxn id="155" idx="0"/>
            </p:cNvCxnSpPr>
            <p:nvPr/>
          </p:nvCxnSpPr>
          <p:spPr>
            <a:xfrm flipH="1">
              <a:off x="9005762" y="2584657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8BE09C1-4AF9-41C9-B9D4-09C71B2FF7D2}"/>
                </a:ext>
              </a:extLst>
            </p:cNvPr>
            <p:cNvCxnSpPr/>
            <p:nvPr/>
          </p:nvCxnSpPr>
          <p:spPr>
            <a:xfrm flipH="1">
              <a:off x="9009511" y="3480630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A161D138-22DB-462B-80CB-40E117DE94B0}"/>
                </a:ext>
              </a:extLst>
            </p:cNvPr>
            <p:cNvGrpSpPr/>
            <p:nvPr/>
          </p:nvGrpSpPr>
          <p:grpSpPr>
            <a:xfrm>
              <a:off x="10142196" y="1839898"/>
              <a:ext cx="1546643" cy="1479486"/>
              <a:chOff x="5242560" y="2600539"/>
              <a:chExt cx="1706880" cy="1658723"/>
            </a:xfrm>
          </p:grpSpPr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A5E0A2BF-D9AD-4104-9071-9A4CA28F2C3C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A83B4486-86E3-4D98-9C37-31B2B5C052C2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185" name="Oval 184">
                    <a:extLst>
                      <a:ext uri="{FF2B5EF4-FFF2-40B4-BE49-F238E27FC236}">
                        <a16:creationId xmlns:a16="http://schemas.microsoft.com/office/drawing/2014/main" id="{C5500677-8498-4C2A-B1D8-92DCBC48FAF2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6" name="Oval 185">
                    <a:extLst>
                      <a:ext uri="{FF2B5EF4-FFF2-40B4-BE49-F238E27FC236}">
                        <a16:creationId xmlns:a16="http://schemas.microsoft.com/office/drawing/2014/main" id="{2451D431-F07B-440B-B8A1-12C077D43EEC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7" name="Oval 186">
                    <a:extLst>
                      <a:ext uri="{FF2B5EF4-FFF2-40B4-BE49-F238E27FC236}">
                        <a16:creationId xmlns:a16="http://schemas.microsoft.com/office/drawing/2014/main" id="{DD2D280E-FFFD-40FC-9808-877047E5FBCF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8" name="Oval 187">
                    <a:extLst>
                      <a:ext uri="{FF2B5EF4-FFF2-40B4-BE49-F238E27FC236}">
                        <a16:creationId xmlns:a16="http://schemas.microsoft.com/office/drawing/2014/main" id="{6836951E-43C1-46A3-93F1-74A7BCFE5FE8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9" name="Oval 188">
                    <a:extLst>
                      <a:ext uri="{FF2B5EF4-FFF2-40B4-BE49-F238E27FC236}">
                        <a16:creationId xmlns:a16="http://schemas.microsoft.com/office/drawing/2014/main" id="{75CDB91B-CF61-4FD3-A738-FEE557B4C85A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0" name="Oval 189">
                    <a:extLst>
                      <a:ext uri="{FF2B5EF4-FFF2-40B4-BE49-F238E27FC236}">
                        <a16:creationId xmlns:a16="http://schemas.microsoft.com/office/drawing/2014/main" id="{5CF63E91-B8C1-45BE-B070-8F10A3189892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1" name="Oval 190">
                    <a:extLst>
                      <a:ext uri="{FF2B5EF4-FFF2-40B4-BE49-F238E27FC236}">
                        <a16:creationId xmlns:a16="http://schemas.microsoft.com/office/drawing/2014/main" id="{9BA44C8C-8486-4A93-AED1-96A7A57B8324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2" name="Oval 191">
                    <a:extLst>
                      <a:ext uri="{FF2B5EF4-FFF2-40B4-BE49-F238E27FC236}">
                        <a16:creationId xmlns:a16="http://schemas.microsoft.com/office/drawing/2014/main" id="{75E61A54-4D9B-49A2-B240-49DC06939AAE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172" name="Straight Arrow Connector 171">
                  <a:extLst>
                    <a:ext uri="{FF2B5EF4-FFF2-40B4-BE49-F238E27FC236}">
                      <a16:creationId xmlns:a16="http://schemas.microsoft.com/office/drawing/2014/main" id="{CECF7513-2C0E-4479-BA1B-23EFA094B57C}"/>
                    </a:ext>
                  </a:extLst>
                </p:cNvPr>
                <p:cNvCxnSpPr>
                  <a:stCxn id="189" idx="6"/>
                  <a:endCxn id="188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Arrow Connector 172">
                  <a:extLst>
                    <a:ext uri="{FF2B5EF4-FFF2-40B4-BE49-F238E27FC236}">
                      <a16:creationId xmlns:a16="http://schemas.microsoft.com/office/drawing/2014/main" id="{3375ABC1-DE79-436A-BECC-4C0896CF9B11}"/>
                    </a:ext>
                  </a:extLst>
                </p:cNvPr>
                <p:cNvCxnSpPr>
                  <a:stCxn id="186" idx="4"/>
                  <a:endCxn id="190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Arrow Connector 173">
                  <a:extLst>
                    <a:ext uri="{FF2B5EF4-FFF2-40B4-BE49-F238E27FC236}">
                      <a16:creationId xmlns:a16="http://schemas.microsoft.com/office/drawing/2014/main" id="{1BEB7687-1F7A-4839-947A-F408CA689A67}"/>
                    </a:ext>
                  </a:extLst>
                </p:cNvPr>
                <p:cNvCxnSpPr>
                  <a:stCxn id="186" idx="6"/>
                  <a:endCxn id="185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Arrow Connector 174">
                  <a:extLst>
                    <a:ext uri="{FF2B5EF4-FFF2-40B4-BE49-F238E27FC236}">
                      <a16:creationId xmlns:a16="http://schemas.microsoft.com/office/drawing/2014/main" id="{7CC4E350-4585-4EFC-A2D8-B8B8F4D129A4}"/>
                    </a:ext>
                  </a:extLst>
                </p:cNvPr>
                <p:cNvCxnSpPr>
                  <a:stCxn id="190" idx="6"/>
                  <a:endCxn id="189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5DE647D2-76E6-47EC-AA2F-E9B3211304EF}"/>
                    </a:ext>
                  </a:extLst>
                </p:cNvPr>
                <p:cNvCxnSpPr>
                  <a:stCxn id="189" idx="1"/>
                  <a:endCxn id="185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Arrow Connector 176">
                  <a:extLst>
                    <a:ext uri="{FF2B5EF4-FFF2-40B4-BE49-F238E27FC236}">
                      <a16:creationId xmlns:a16="http://schemas.microsoft.com/office/drawing/2014/main" id="{DC41ED4E-B681-4EFF-8B31-F764D50E1D0F}"/>
                    </a:ext>
                  </a:extLst>
                </p:cNvPr>
                <p:cNvCxnSpPr>
                  <a:stCxn id="185" idx="7"/>
                  <a:endCxn id="187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Arrow Connector 177">
                  <a:extLst>
                    <a:ext uri="{FF2B5EF4-FFF2-40B4-BE49-F238E27FC236}">
                      <a16:creationId xmlns:a16="http://schemas.microsoft.com/office/drawing/2014/main" id="{4C534158-5C23-46B2-AF53-134A1F840AD3}"/>
                    </a:ext>
                  </a:extLst>
                </p:cNvPr>
                <p:cNvCxnSpPr>
                  <a:stCxn id="187" idx="7"/>
                  <a:endCxn id="191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Arrow Connector 178">
                  <a:extLst>
                    <a:ext uri="{FF2B5EF4-FFF2-40B4-BE49-F238E27FC236}">
                      <a16:creationId xmlns:a16="http://schemas.microsoft.com/office/drawing/2014/main" id="{79C414BE-AA94-47C2-9A86-6D3F0D9B969A}"/>
                    </a:ext>
                  </a:extLst>
                </p:cNvPr>
                <p:cNvCxnSpPr>
                  <a:endCxn id="186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Arrow Connector 179">
                  <a:extLst>
                    <a:ext uri="{FF2B5EF4-FFF2-40B4-BE49-F238E27FC236}">
                      <a16:creationId xmlns:a16="http://schemas.microsoft.com/office/drawing/2014/main" id="{58BAE052-1C5C-4457-80B1-C66666879FFE}"/>
                    </a:ext>
                  </a:extLst>
                </p:cNvPr>
                <p:cNvCxnSpPr>
                  <a:stCxn id="188" idx="0"/>
                  <a:endCxn id="191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Arrow Connector 180">
                  <a:extLst>
                    <a:ext uri="{FF2B5EF4-FFF2-40B4-BE49-F238E27FC236}">
                      <a16:creationId xmlns:a16="http://schemas.microsoft.com/office/drawing/2014/main" id="{7ADA4105-3A2A-4835-88F6-0165F8E8191B}"/>
                    </a:ext>
                  </a:extLst>
                </p:cNvPr>
                <p:cNvCxnSpPr>
                  <a:stCxn id="191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Arrow Connector 181">
                  <a:extLst>
                    <a:ext uri="{FF2B5EF4-FFF2-40B4-BE49-F238E27FC236}">
                      <a16:creationId xmlns:a16="http://schemas.microsoft.com/office/drawing/2014/main" id="{DFAC74DD-601F-4695-9B69-F7C51AA00F98}"/>
                    </a:ext>
                  </a:extLst>
                </p:cNvPr>
                <p:cNvCxnSpPr>
                  <a:stCxn id="192" idx="5"/>
                  <a:endCxn id="185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Arrow Connector 182">
                  <a:extLst>
                    <a:ext uri="{FF2B5EF4-FFF2-40B4-BE49-F238E27FC236}">
                      <a16:creationId xmlns:a16="http://schemas.microsoft.com/office/drawing/2014/main" id="{BC8BCFF3-A3CC-49A2-9803-6C51E889A34A}"/>
                    </a:ext>
                  </a:extLst>
                </p:cNvPr>
                <p:cNvCxnSpPr>
                  <a:endCxn id="192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Arrow Connector 183">
                  <a:extLst>
                    <a:ext uri="{FF2B5EF4-FFF2-40B4-BE49-F238E27FC236}">
                      <a16:creationId xmlns:a16="http://schemas.microsoft.com/office/drawing/2014/main" id="{C4893570-1887-4755-B26F-A42AF7A15807}"/>
                    </a:ext>
                  </a:extLst>
                </p:cNvPr>
                <p:cNvCxnSpPr>
                  <a:stCxn id="192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3" name="Text Box 2">
                <a:extLst>
                  <a:ext uri="{FF2B5EF4-FFF2-40B4-BE49-F238E27FC236}">
                    <a16:creationId xmlns:a16="http://schemas.microsoft.com/office/drawing/2014/main" id="{202665BA-FE33-45D1-90B1-C908E19F24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" name="Text Box 2">
                <a:extLst>
                  <a:ext uri="{FF2B5EF4-FFF2-40B4-BE49-F238E27FC236}">
                    <a16:creationId xmlns:a16="http://schemas.microsoft.com/office/drawing/2014/main" id="{A83CA925-0074-4DA9-AFFB-80F477D317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5" name="Text Box 2">
                <a:extLst>
                  <a:ext uri="{FF2B5EF4-FFF2-40B4-BE49-F238E27FC236}">
                    <a16:creationId xmlns:a16="http://schemas.microsoft.com/office/drawing/2014/main" id="{77804DDB-58AE-4F6D-B7D1-3D01085732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" name="Text Box 2">
                <a:extLst>
                  <a:ext uri="{FF2B5EF4-FFF2-40B4-BE49-F238E27FC236}">
                    <a16:creationId xmlns:a16="http://schemas.microsoft.com/office/drawing/2014/main" id="{E12234F9-667C-416D-8135-3C360250C7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7" name="Text Box 2">
                <a:extLst>
                  <a:ext uri="{FF2B5EF4-FFF2-40B4-BE49-F238E27FC236}">
                    <a16:creationId xmlns:a16="http://schemas.microsoft.com/office/drawing/2014/main" id="{63E5748A-8305-4370-99D7-3FEC8AD058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Text Box 2">
                <a:extLst>
                  <a:ext uri="{FF2B5EF4-FFF2-40B4-BE49-F238E27FC236}">
                    <a16:creationId xmlns:a16="http://schemas.microsoft.com/office/drawing/2014/main" id="{75050CAA-144A-4885-905F-3F8AD2A284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9" name="Text Box 2">
                <a:extLst>
                  <a:ext uri="{FF2B5EF4-FFF2-40B4-BE49-F238E27FC236}">
                    <a16:creationId xmlns:a16="http://schemas.microsoft.com/office/drawing/2014/main" id="{2F03B6CC-CCC3-454F-863E-C6E0357F41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0" name="Text Box 2">
                <a:extLst>
                  <a:ext uri="{FF2B5EF4-FFF2-40B4-BE49-F238E27FC236}">
                    <a16:creationId xmlns:a16="http://schemas.microsoft.com/office/drawing/2014/main" id="{1A3CBADF-5260-4CB0-A5EE-9F19CA4528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88B4CC7-98E1-4126-B464-6135900858D5}"/>
                </a:ext>
              </a:extLst>
            </p:cNvPr>
            <p:cNvGrpSpPr/>
            <p:nvPr/>
          </p:nvGrpSpPr>
          <p:grpSpPr>
            <a:xfrm>
              <a:off x="10171669" y="3508145"/>
              <a:ext cx="1624750" cy="1375459"/>
              <a:chOff x="3453001" y="3370086"/>
              <a:chExt cx="1624750" cy="1375459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50EBF04-D5E6-4D08-838D-6577F627F9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D4A22691-8B7B-493A-996C-23A6C28E2A33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A106255B-8573-4D00-BEBB-F83BFE201390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4EB7643-85DA-49E5-9F53-B82EAB7EEEDA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DC8FF376-591E-4DDC-BEAB-9604A1EB04CF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455499F8-260D-474B-9DB5-2993CBBB817D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06EF67B4-30A4-4167-8F79-9C901EF75514}"/>
                  </a:ext>
                </a:extLst>
              </p:cNvPr>
              <p:cNvCxnSpPr>
                <a:stCxn id="214" idx="7"/>
                <a:endCxn id="21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EACB575F-793E-4D29-89D0-6A58452C72CA}"/>
                  </a:ext>
                </a:extLst>
              </p:cNvPr>
              <p:cNvCxnSpPr>
                <a:stCxn id="21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14CE1DFB-36D9-4CF5-B65F-8BC2744CEAD1}"/>
                  </a:ext>
                </a:extLst>
              </p:cNvPr>
              <p:cNvCxnSpPr>
                <a:stCxn id="211" idx="6"/>
                <a:endCxn id="21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12AFEFE4-FDA3-42ED-A8D8-1540D5717BC9}"/>
                  </a:ext>
                </a:extLst>
              </p:cNvPr>
              <p:cNvCxnSpPr>
                <a:endCxn id="21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54DCE8B-8904-4BA2-BC6E-3BD6BA679773}"/>
                  </a:ext>
                </a:extLst>
              </p:cNvPr>
              <p:cNvCxnSpPr>
                <a:stCxn id="214" idx="0"/>
                <a:endCxn id="21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3DBDF566-6922-4E4D-B403-0920A63AF693}"/>
                  </a:ext>
                </a:extLst>
              </p:cNvPr>
              <p:cNvCxnSpPr>
                <a:stCxn id="213" idx="2"/>
                <a:endCxn id="21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BE000F4A-823F-47DB-8121-74DB20F28B31}"/>
                  </a:ext>
                </a:extLst>
              </p:cNvPr>
              <p:cNvCxnSpPr>
                <a:stCxn id="210" idx="0"/>
                <a:endCxn id="21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E1DE6B22-4ABB-4C27-94E1-A3313AB468C4}"/>
                  </a:ext>
                </a:extLst>
              </p:cNvPr>
              <p:cNvCxnSpPr>
                <a:cxnSpLocks/>
                <a:stCxn id="212" idx="6"/>
              </p:cNvCxnSpPr>
              <p:nvPr/>
            </p:nvCxnSpPr>
            <p:spPr>
              <a:xfrm>
                <a:off x="4286687" y="3560876"/>
                <a:ext cx="328116" cy="8519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627E1E3-375E-4A99-B113-C3A5015989F4}"/>
                  </a:ext>
                </a:extLst>
              </p:cNvPr>
              <p:cNvCxnSpPr>
                <a:endCxn id="21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 Box 2">
                <a:extLst>
                  <a:ext uri="{FF2B5EF4-FFF2-40B4-BE49-F238E27FC236}">
                    <a16:creationId xmlns:a16="http://schemas.microsoft.com/office/drawing/2014/main" id="{8CD485F3-7106-4B69-8D7C-EA70A8EBB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Text Box 2">
                <a:extLst>
                  <a:ext uri="{FF2B5EF4-FFF2-40B4-BE49-F238E27FC236}">
                    <a16:creationId xmlns:a16="http://schemas.microsoft.com/office/drawing/2014/main" id="{5FA5EE62-5AC8-489C-B62A-88D7EEC14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Text Box 2">
                <a:extLst>
                  <a:ext uri="{FF2B5EF4-FFF2-40B4-BE49-F238E27FC236}">
                    <a16:creationId xmlns:a16="http://schemas.microsoft.com/office/drawing/2014/main" id="{34C52B86-AF35-491D-B7AA-3EB087B5E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Text Box 2">
                <a:extLst>
                  <a:ext uri="{FF2B5EF4-FFF2-40B4-BE49-F238E27FC236}">
                    <a16:creationId xmlns:a16="http://schemas.microsoft.com/office/drawing/2014/main" id="{C50BD565-11CE-4397-9601-D95089996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1359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Text Box 2">
                <a:extLst>
                  <a:ext uri="{FF2B5EF4-FFF2-40B4-BE49-F238E27FC236}">
                    <a16:creationId xmlns:a16="http://schemas.microsoft.com/office/drawing/2014/main" id="{196B60A6-A054-4EB7-A0F0-7CDAF1207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809" y="44361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46737E6B-6816-4A03-A4F1-E31F6539C2ED}"/>
                </a:ext>
              </a:extLst>
            </p:cNvPr>
            <p:cNvSpPr txBox="1"/>
            <p:nvPr/>
          </p:nvSpPr>
          <p:spPr>
            <a:xfrm>
              <a:off x="10619458" y="3060563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Labels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2D9247-9897-403A-9F71-AE9906066694}"/>
              </a:ext>
            </a:extLst>
          </p:cNvPr>
          <p:cNvCxnSpPr>
            <a:cxnSpLocks/>
          </p:cNvCxnSpPr>
          <p:nvPr/>
        </p:nvCxnSpPr>
        <p:spPr>
          <a:xfrm flipH="1" flipV="1">
            <a:off x="9816778" y="2297714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4E78A13-2554-43C9-9585-DFB9305A5C27}"/>
              </a:ext>
            </a:extLst>
          </p:cNvPr>
          <p:cNvCxnSpPr>
            <a:cxnSpLocks/>
          </p:cNvCxnSpPr>
          <p:nvPr/>
        </p:nvCxnSpPr>
        <p:spPr>
          <a:xfrm flipH="1" flipV="1">
            <a:off x="9776159" y="4339929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5F55E4F4-CDF0-43E8-A8C6-25FC5BD31FE5}"/>
              </a:ext>
            </a:extLst>
          </p:cNvPr>
          <p:cNvSpPr txBox="1"/>
          <p:nvPr/>
        </p:nvSpPr>
        <p:spPr>
          <a:xfrm>
            <a:off x="6458965" y="1694985"/>
            <a:ext cx="149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graph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606FEFE-E4CC-4C69-8782-EBAD92DC0181}"/>
              </a:ext>
            </a:extLst>
          </p:cNvPr>
          <p:cNvSpPr txBox="1"/>
          <p:nvPr/>
        </p:nvSpPr>
        <p:spPr>
          <a:xfrm>
            <a:off x="6464512" y="3211895"/>
            <a:ext cx="149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graph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B3A7F8EB-5895-411C-800C-E59D18237E3C}"/>
              </a:ext>
            </a:extLst>
          </p:cNvPr>
          <p:cNvSpPr txBox="1"/>
          <p:nvPr/>
        </p:nvSpPr>
        <p:spPr>
          <a:xfrm>
            <a:off x="1665372" y="1663169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1250854-889A-48B3-92AB-5F248F560C5C}"/>
              </a:ext>
            </a:extLst>
          </p:cNvPr>
          <p:cNvSpPr txBox="1"/>
          <p:nvPr/>
        </p:nvSpPr>
        <p:spPr>
          <a:xfrm>
            <a:off x="5114559" y="1579091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69D55F2C-89AE-4BE9-BD7A-AD10F664989B}"/>
              </a:ext>
            </a:extLst>
          </p:cNvPr>
          <p:cNvSpPr txBox="1"/>
          <p:nvPr/>
        </p:nvSpPr>
        <p:spPr>
          <a:xfrm>
            <a:off x="8593035" y="1584016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1322561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3227458" y="1872309"/>
            <a:ext cx="3092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Code  coverage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ADB5-1754-47E3-805D-B0344C7AA2B0}"/>
              </a:ext>
            </a:extLst>
          </p:cNvPr>
          <p:cNvSpPr txBox="1"/>
          <p:nvPr/>
        </p:nvSpPr>
        <p:spPr>
          <a:xfrm>
            <a:off x="3431855" y="2369383"/>
            <a:ext cx="5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3018593" y="3241112"/>
            <a:ext cx="14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Variables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7345482" y="3704454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var</a:t>
            </a:r>
            <a:endParaRPr lang="en-US" sz="1400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A2A97FFB-63D0-4462-AC49-44210F4D91D3}"/>
              </a:ext>
            </a:extLst>
          </p:cNvPr>
          <p:cNvSpPr/>
          <p:nvPr/>
        </p:nvSpPr>
        <p:spPr>
          <a:xfrm>
            <a:off x="7345482" y="3575550"/>
            <a:ext cx="590550" cy="1804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4E69232-B152-40CD-87CD-0098896F5731}"/>
              </a:ext>
            </a:extLst>
          </p:cNvPr>
          <p:cNvSpPr/>
          <p:nvPr/>
        </p:nvSpPr>
        <p:spPr>
          <a:xfrm>
            <a:off x="7412077" y="3604985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05F3F5A-98C3-4182-AD40-BE3D86E990F5}"/>
              </a:ext>
            </a:extLst>
          </p:cNvPr>
          <p:cNvSpPr/>
          <p:nvPr/>
        </p:nvSpPr>
        <p:spPr>
          <a:xfrm>
            <a:off x="7575635" y="3601780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DDD9563-7546-47EB-A666-182C31277647}"/>
              </a:ext>
            </a:extLst>
          </p:cNvPr>
          <p:cNvSpPr/>
          <p:nvPr/>
        </p:nvSpPr>
        <p:spPr>
          <a:xfrm>
            <a:off x="7739193" y="3601780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7287338" y="2647582"/>
            <a:ext cx="84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</a:t>
            </a:r>
            <a:r>
              <a:rPr lang="en-US" sz="1050" dirty="0" err="1"/>
              <a:t>subtree</a:t>
            </a:r>
            <a:endParaRPr lang="en-US" sz="1400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D11EB9D6-0FEB-4749-A1DC-7F62212C2515}"/>
              </a:ext>
            </a:extLst>
          </p:cNvPr>
          <p:cNvSpPr/>
          <p:nvPr/>
        </p:nvSpPr>
        <p:spPr>
          <a:xfrm>
            <a:off x="7327429" y="2516697"/>
            <a:ext cx="590550" cy="1804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BB9EB2F-1E3B-4CEE-AC0B-534043517559}"/>
              </a:ext>
            </a:extLst>
          </p:cNvPr>
          <p:cNvSpPr/>
          <p:nvPr/>
        </p:nvSpPr>
        <p:spPr>
          <a:xfrm>
            <a:off x="7394024" y="2546132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C5AA231-047D-424F-8BC2-244263F0F501}"/>
              </a:ext>
            </a:extLst>
          </p:cNvPr>
          <p:cNvSpPr/>
          <p:nvPr/>
        </p:nvSpPr>
        <p:spPr>
          <a:xfrm>
            <a:off x="7557582" y="2542927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6424673-46DB-415F-8BE4-377F84DCAFBE}"/>
              </a:ext>
            </a:extLst>
          </p:cNvPr>
          <p:cNvSpPr/>
          <p:nvPr/>
        </p:nvSpPr>
        <p:spPr>
          <a:xfrm>
            <a:off x="7721140" y="2542927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3062850" y="1255945"/>
            <a:ext cx="169243" cy="280843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2592699" y="2514445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2564084" y="286171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sp>
        <p:nvSpPr>
          <p:cNvPr id="98" name="Arrow: Right 97">
            <a:extLst>
              <a:ext uri="{FF2B5EF4-FFF2-40B4-BE49-F238E27FC236}">
                <a16:creationId xmlns:a16="http://schemas.microsoft.com/office/drawing/2014/main" id="{3B2E175F-82E6-4D07-91E3-C1DC727C8A4A}"/>
              </a:ext>
            </a:extLst>
          </p:cNvPr>
          <p:cNvSpPr/>
          <p:nvPr/>
        </p:nvSpPr>
        <p:spPr>
          <a:xfrm>
            <a:off x="5026072" y="1383252"/>
            <a:ext cx="2971523" cy="207694"/>
          </a:xfrm>
          <a:prstGeom prst="rightArrow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Arrow: Right 98">
            <a:extLst>
              <a:ext uri="{FF2B5EF4-FFF2-40B4-BE49-F238E27FC236}">
                <a16:creationId xmlns:a16="http://schemas.microsoft.com/office/drawing/2014/main" id="{BEB6682C-A6D0-462A-89B9-CFCC0C9E50E1}"/>
              </a:ext>
            </a:extLst>
          </p:cNvPr>
          <p:cNvSpPr/>
          <p:nvPr/>
        </p:nvSpPr>
        <p:spPr>
          <a:xfrm>
            <a:off x="4872851" y="2569957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DB552210-CAF0-4467-A574-9E11362CBB8E}"/>
              </a:ext>
            </a:extLst>
          </p:cNvPr>
          <p:cNvSpPr/>
          <p:nvPr/>
        </p:nvSpPr>
        <p:spPr>
          <a:xfrm>
            <a:off x="4864947" y="3635093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C9DA98F7-DE71-4CDB-802A-B3D13CFD6CB7}"/>
              </a:ext>
            </a:extLst>
          </p:cNvPr>
          <p:cNvSpPr/>
          <p:nvPr/>
        </p:nvSpPr>
        <p:spPr>
          <a:xfrm>
            <a:off x="5322258" y="2562719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B07184F7-29F8-4913-9E76-B1E41FA69E82}"/>
              </a:ext>
            </a:extLst>
          </p:cNvPr>
          <p:cNvSpPr/>
          <p:nvPr/>
        </p:nvSpPr>
        <p:spPr>
          <a:xfrm>
            <a:off x="5314354" y="3627855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Arrow: Right 107">
            <a:extLst>
              <a:ext uri="{FF2B5EF4-FFF2-40B4-BE49-F238E27FC236}">
                <a16:creationId xmlns:a16="http://schemas.microsoft.com/office/drawing/2014/main" id="{BC61EE30-0D6F-44EC-AC7D-9E516A3A8BEF}"/>
              </a:ext>
            </a:extLst>
          </p:cNvPr>
          <p:cNvSpPr/>
          <p:nvPr/>
        </p:nvSpPr>
        <p:spPr>
          <a:xfrm>
            <a:off x="6642833" y="2504370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825A5122-6A1C-47B4-B8E7-4D0C5329B628}"/>
              </a:ext>
            </a:extLst>
          </p:cNvPr>
          <p:cNvSpPr/>
          <p:nvPr/>
        </p:nvSpPr>
        <p:spPr>
          <a:xfrm>
            <a:off x="6634929" y="3569506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06AFEB14-1FDB-42F1-B8CA-0774BD5B2323}"/>
              </a:ext>
            </a:extLst>
          </p:cNvPr>
          <p:cNvSpPr/>
          <p:nvPr/>
        </p:nvSpPr>
        <p:spPr>
          <a:xfrm>
            <a:off x="7116218" y="249457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F1634A77-699E-4855-891E-18ABCC30539B}"/>
              </a:ext>
            </a:extLst>
          </p:cNvPr>
          <p:cNvSpPr/>
          <p:nvPr/>
        </p:nvSpPr>
        <p:spPr>
          <a:xfrm>
            <a:off x="7108314" y="3559708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02910987-63ED-4E1E-B7C8-471816686224}"/>
              </a:ext>
            </a:extLst>
          </p:cNvPr>
          <p:cNvSpPr/>
          <p:nvPr/>
        </p:nvSpPr>
        <p:spPr>
          <a:xfrm>
            <a:off x="4016870" y="2378745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860961CC-D4A5-449C-8925-6465367E38D0}"/>
              </a:ext>
            </a:extLst>
          </p:cNvPr>
          <p:cNvSpPr/>
          <p:nvPr/>
        </p:nvSpPr>
        <p:spPr>
          <a:xfrm>
            <a:off x="3736050" y="2739118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D4324D14-1354-43EA-855A-7CC46352451C}"/>
              </a:ext>
            </a:extLst>
          </p:cNvPr>
          <p:cNvSpPr/>
          <p:nvPr/>
        </p:nvSpPr>
        <p:spPr>
          <a:xfrm>
            <a:off x="3479208" y="3030876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0263B05C-3EF3-489C-8772-BD13773E375A}"/>
              </a:ext>
            </a:extLst>
          </p:cNvPr>
          <p:cNvSpPr/>
          <p:nvPr/>
        </p:nvSpPr>
        <p:spPr>
          <a:xfrm>
            <a:off x="4054600" y="3020696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A019E94-7E53-47AD-A59F-7BA2CB8CABE9}"/>
              </a:ext>
            </a:extLst>
          </p:cNvPr>
          <p:cNvCxnSpPr>
            <a:cxnSpLocks/>
            <a:stCxn id="120" idx="3"/>
            <a:endCxn id="121" idx="0"/>
          </p:cNvCxnSpPr>
          <p:nvPr/>
        </p:nvCxnSpPr>
        <p:spPr>
          <a:xfrm flipH="1">
            <a:off x="3836547" y="2494572"/>
            <a:ext cx="209758" cy="2445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23F44ED-89E4-4AC2-B9F6-720214CDE3F1}"/>
              </a:ext>
            </a:extLst>
          </p:cNvPr>
          <p:cNvCxnSpPr>
            <a:cxnSpLocks/>
            <a:stCxn id="121" idx="3"/>
            <a:endCxn id="122" idx="7"/>
          </p:cNvCxnSpPr>
          <p:nvPr/>
        </p:nvCxnSpPr>
        <p:spPr>
          <a:xfrm flipH="1">
            <a:off x="3650766" y="2854944"/>
            <a:ext cx="114719" cy="1958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3852753-F936-4324-8614-1739B9C550C1}"/>
              </a:ext>
            </a:extLst>
          </p:cNvPr>
          <p:cNvCxnSpPr>
            <a:cxnSpLocks/>
            <a:stCxn id="121" idx="5"/>
            <a:endCxn id="123" idx="1"/>
          </p:cNvCxnSpPr>
          <p:nvPr/>
        </p:nvCxnSpPr>
        <p:spPr>
          <a:xfrm>
            <a:off x="3907608" y="2854944"/>
            <a:ext cx="176427" cy="1856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87518151-4353-4D8A-968D-993A87C546FF}"/>
              </a:ext>
            </a:extLst>
          </p:cNvPr>
          <p:cNvSpPr/>
          <p:nvPr/>
        </p:nvSpPr>
        <p:spPr>
          <a:xfrm>
            <a:off x="4337092" y="2731440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4984258-6B71-455F-8101-4CD6CB93E3AC}"/>
              </a:ext>
            </a:extLst>
          </p:cNvPr>
          <p:cNvCxnSpPr>
            <a:cxnSpLocks/>
            <a:stCxn id="120" idx="5"/>
            <a:endCxn id="127" idx="1"/>
          </p:cNvCxnSpPr>
          <p:nvPr/>
        </p:nvCxnSpPr>
        <p:spPr>
          <a:xfrm>
            <a:off x="4188428" y="2494572"/>
            <a:ext cx="178099" cy="2567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8023EBE8-EAFF-4D49-BF19-3F9CD74FEB90}"/>
              </a:ext>
            </a:extLst>
          </p:cNvPr>
          <p:cNvSpPr txBox="1"/>
          <p:nvPr/>
        </p:nvSpPr>
        <p:spPr>
          <a:xfrm>
            <a:off x="3062850" y="1079607"/>
            <a:ext cx="1975122" cy="92333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C=&lt;1, 1, 0, …, 0&gt;</a:t>
            </a:r>
          </a:p>
          <a:p>
            <a:pPr algn="ctr"/>
            <a:r>
              <a:rPr lang="en-US" dirty="0"/>
              <a:t>   R=&lt;0, 1, 0, …, 1&gt;</a:t>
            </a:r>
          </a:p>
          <a:p>
            <a:pPr algn="ctr"/>
            <a:r>
              <a:rPr lang="en-US" dirty="0"/>
              <a:t>V</a:t>
            </a:r>
            <a:r>
              <a:rPr lang="en-US" sz="1200" dirty="0"/>
              <a:t>coverage</a:t>
            </a:r>
            <a:r>
              <a:rPr lang="en-US" dirty="0"/>
              <a:t>=&lt;C, R&gt;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E739B2D-7B3E-4F4D-8B48-D37DC3F8AAB6}"/>
              </a:ext>
            </a:extLst>
          </p:cNvPr>
          <p:cNvSpPr txBox="1"/>
          <p:nvPr/>
        </p:nvSpPr>
        <p:spPr>
          <a:xfrm>
            <a:off x="3186711" y="3535958"/>
            <a:ext cx="1650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tree BSPTree  Euclidean2D 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3449A25-935F-4747-A2F1-5BE22151FDB1}"/>
              </a:ext>
            </a:extLst>
          </p:cNvPr>
          <p:cNvSpPr/>
          <p:nvPr/>
        </p:nvSpPr>
        <p:spPr>
          <a:xfrm>
            <a:off x="3296094" y="3550404"/>
            <a:ext cx="1485999" cy="4815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0EB3768-FA0C-476E-B2C3-DFF5E1EDAA44}"/>
              </a:ext>
            </a:extLst>
          </p:cNvPr>
          <p:cNvSpPr/>
          <p:nvPr/>
        </p:nvSpPr>
        <p:spPr>
          <a:xfrm>
            <a:off x="5086990" y="2278602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E873B225-B823-4EE7-ADD3-C36A6DE5BF03}"/>
              </a:ext>
            </a:extLst>
          </p:cNvPr>
          <p:cNvSpPr/>
          <p:nvPr/>
        </p:nvSpPr>
        <p:spPr>
          <a:xfrm>
            <a:off x="5086990" y="3321373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8043FEC-B630-4E91-BBD0-A44E24505E68}"/>
              </a:ext>
            </a:extLst>
          </p:cNvPr>
          <p:cNvGrpSpPr/>
          <p:nvPr/>
        </p:nvGrpSpPr>
        <p:grpSpPr>
          <a:xfrm>
            <a:off x="5461801" y="2287555"/>
            <a:ext cx="1058877" cy="787831"/>
            <a:chOff x="7478948" y="2478168"/>
            <a:chExt cx="1058877" cy="1166903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501B9E0-271B-4D8B-838E-27FB9D5DEE87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90CF80C-E60B-410E-94C6-18AE832CA284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635A5B00-2459-45AE-AEDD-895C595FBA41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E5DBD8C-2AC5-442E-AF2C-C74839113929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B6654A25-7A15-4A3F-821B-9F8DA42BF6DA}"/>
                </a:ext>
              </a:extLst>
            </p:cNvPr>
            <p:cNvCxnSpPr>
              <a:cxnSpLocks/>
              <a:stCxn id="84" idx="3"/>
              <a:endCxn id="85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6374AE87-037A-4ECE-8903-7731CC6FA4BA}"/>
                </a:ext>
              </a:extLst>
            </p:cNvPr>
            <p:cNvCxnSpPr>
              <a:cxnSpLocks/>
              <a:stCxn id="85" idx="3"/>
              <a:endCxn id="86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6934B496-761B-4D74-B128-428583567E6C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17DBD242-11CA-4070-AC43-98BCF347B8B0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11904348-BA85-446E-BA0D-557FAB979237}"/>
                </a:ext>
              </a:extLst>
            </p:cNvPr>
            <p:cNvCxnSpPr>
              <a:cxnSpLocks/>
              <a:stCxn id="84" idx="5"/>
              <a:endCxn id="144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07BFB30-7BEA-4291-B07B-763FF4436103}"/>
              </a:ext>
            </a:extLst>
          </p:cNvPr>
          <p:cNvSpPr txBox="1"/>
          <p:nvPr/>
        </p:nvSpPr>
        <p:spPr>
          <a:xfrm>
            <a:off x="5718171" y="2209340"/>
            <a:ext cx="424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V1</a:t>
            </a:r>
            <a:endParaRPr lang="en-US" sz="11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68C8B6D-C141-4037-BC49-0D76A06FB751}"/>
              </a:ext>
            </a:extLst>
          </p:cNvPr>
          <p:cNvSpPr txBox="1"/>
          <p:nvPr/>
        </p:nvSpPr>
        <p:spPr>
          <a:xfrm>
            <a:off x="5872564" y="2630930"/>
            <a:ext cx="424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V2</a:t>
            </a:r>
            <a:endParaRPr lang="en-US" sz="11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806108C-4B3A-47D8-A9A9-EE0E673A4AC1}"/>
              </a:ext>
            </a:extLst>
          </p:cNvPr>
          <p:cNvSpPr txBox="1"/>
          <p:nvPr/>
        </p:nvSpPr>
        <p:spPr>
          <a:xfrm>
            <a:off x="5445218" y="3494455"/>
            <a:ext cx="1331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&lt;v1,v2,…,</a:t>
            </a:r>
            <a:r>
              <a:rPr lang="en-US" sz="1600" dirty="0" err="1"/>
              <a:t>vn</a:t>
            </a:r>
            <a:r>
              <a:rPr lang="en-US" sz="1600" dirty="0"/>
              <a:t>&gt;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D99E727-5863-4D99-81C1-7E30265922A2}"/>
              </a:ext>
            </a:extLst>
          </p:cNvPr>
          <p:cNvSpPr txBox="1"/>
          <p:nvPr/>
        </p:nvSpPr>
        <p:spPr>
          <a:xfrm>
            <a:off x="4121318" y="1651887"/>
            <a:ext cx="2373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Token </a:t>
            </a:r>
          </a:p>
          <a:p>
            <a:pPr algn="ctr"/>
            <a:r>
              <a:rPr lang="en-US" i="1" dirty="0"/>
              <a:t>Embedding</a:t>
            </a: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4739094A-D88C-4C63-BCBA-46D4ED8847C3}"/>
              </a:ext>
            </a:extLst>
          </p:cNvPr>
          <p:cNvSpPr/>
          <p:nvPr/>
        </p:nvSpPr>
        <p:spPr>
          <a:xfrm>
            <a:off x="6847268" y="2265930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B03B614-2963-4958-959B-0F895F3A2C24}"/>
              </a:ext>
            </a:extLst>
          </p:cNvPr>
          <p:cNvSpPr/>
          <p:nvPr/>
        </p:nvSpPr>
        <p:spPr>
          <a:xfrm>
            <a:off x="3311600" y="1137406"/>
            <a:ext cx="1677017" cy="78695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833E23C-76F9-4F5B-A064-77915BE3CD3B}"/>
              </a:ext>
            </a:extLst>
          </p:cNvPr>
          <p:cNvSpPr txBox="1"/>
          <p:nvPr/>
        </p:nvSpPr>
        <p:spPr>
          <a:xfrm>
            <a:off x="4075239" y="3024120"/>
            <a:ext cx="237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Sub-token Embedding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BCAE63B3-A7BC-46E1-A5A2-135E10F0F17A}"/>
              </a:ext>
            </a:extLst>
          </p:cNvPr>
          <p:cNvSpPr/>
          <p:nvPr/>
        </p:nvSpPr>
        <p:spPr>
          <a:xfrm>
            <a:off x="6856760" y="3304399"/>
            <a:ext cx="240732" cy="7726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F100612-C30B-4314-BBF6-CC32BAC03A5E}"/>
              </a:ext>
            </a:extLst>
          </p:cNvPr>
          <p:cNvSpPr txBox="1"/>
          <p:nvPr/>
        </p:nvSpPr>
        <p:spPr>
          <a:xfrm>
            <a:off x="6256504" y="2940168"/>
            <a:ext cx="189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Sequential Model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68D8FFC-F57E-4F88-9395-9C636978FD14}"/>
              </a:ext>
            </a:extLst>
          </p:cNvPr>
          <p:cNvSpPr txBox="1"/>
          <p:nvPr/>
        </p:nvSpPr>
        <p:spPr>
          <a:xfrm>
            <a:off x="5973570" y="1645805"/>
            <a:ext cx="1972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Tree-based </a:t>
            </a:r>
          </a:p>
          <a:p>
            <a:pPr algn="ctr"/>
            <a:r>
              <a:rPr lang="en-US" i="1" dirty="0"/>
              <a:t>Model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EFE41EB-3621-4BE1-89EF-829FA85F9BC7}"/>
              </a:ext>
            </a:extLst>
          </p:cNvPr>
          <p:cNvSpPr txBox="1"/>
          <p:nvPr/>
        </p:nvSpPr>
        <p:spPr>
          <a:xfrm>
            <a:off x="9290437" y="255976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S5</a:t>
            </a:r>
            <a:endParaRPr lang="en-US" sz="1400" dirty="0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9D9C274-C247-4462-ABA6-6E819F6FFBAC}"/>
              </a:ext>
            </a:extLst>
          </p:cNvPr>
          <p:cNvGrpSpPr/>
          <p:nvPr/>
        </p:nvGrpSpPr>
        <p:grpSpPr>
          <a:xfrm>
            <a:off x="9220301" y="2464252"/>
            <a:ext cx="590550" cy="180483"/>
            <a:chOff x="10191750" y="3201290"/>
            <a:chExt cx="590550" cy="180483"/>
          </a:xfrm>
        </p:grpSpPr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B21F745C-092B-4A9E-88BF-23D7125C3D0E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252C8554-1CE2-4EF1-8D9D-57AA210D79EC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21464A2E-E7FB-4E6A-8A2B-580D9CD003E7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5D6223AF-C26B-4A71-B7D6-04EB103FA1F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F0C3F1EF-DF48-4AC9-9336-B582C68DBEC6}"/>
              </a:ext>
            </a:extLst>
          </p:cNvPr>
          <p:cNvSpPr/>
          <p:nvPr/>
        </p:nvSpPr>
        <p:spPr>
          <a:xfrm>
            <a:off x="8727237" y="2175419"/>
            <a:ext cx="228600" cy="7786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866E9746-80F7-4889-9C62-0D122366803C}"/>
              </a:ext>
            </a:extLst>
          </p:cNvPr>
          <p:cNvGrpSpPr/>
          <p:nvPr/>
        </p:nvGrpSpPr>
        <p:grpSpPr>
          <a:xfrm>
            <a:off x="8490152" y="1572580"/>
            <a:ext cx="264720" cy="2118377"/>
            <a:chOff x="4856282" y="1452219"/>
            <a:chExt cx="264720" cy="2118377"/>
          </a:xfrm>
        </p:grpSpPr>
        <p:sp>
          <p:nvSpPr>
            <p:cNvPr id="136" name="Arrow: Right 135">
              <a:extLst>
                <a:ext uri="{FF2B5EF4-FFF2-40B4-BE49-F238E27FC236}">
                  <a16:creationId xmlns:a16="http://schemas.microsoft.com/office/drawing/2014/main" id="{1CF0E210-6B68-4C2F-9F9B-52B28986FD2A}"/>
                </a:ext>
              </a:extLst>
            </p:cNvPr>
            <p:cNvSpPr/>
            <p:nvPr/>
          </p:nvSpPr>
          <p:spPr>
            <a:xfrm rot="4778203">
              <a:off x="4721072" y="1630487"/>
              <a:ext cx="578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Arrow: Right 136">
              <a:extLst>
                <a:ext uri="{FF2B5EF4-FFF2-40B4-BE49-F238E27FC236}">
                  <a16:creationId xmlns:a16="http://schemas.microsoft.com/office/drawing/2014/main" id="{65C32BAB-FE98-4C08-91C8-B1C214694E6F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Arrow: Right 137">
              <a:extLst>
                <a:ext uri="{FF2B5EF4-FFF2-40B4-BE49-F238E27FC236}">
                  <a16:creationId xmlns:a16="http://schemas.microsoft.com/office/drawing/2014/main" id="{2D810EBF-B821-41B9-AD0E-A8518AD78F09}"/>
                </a:ext>
              </a:extLst>
            </p:cNvPr>
            <p:cNvSpPr/>
            <p:nvPr/>
          </p:nvSpPr>
          <p:spPr>
            <a:xfrm rot="16844535">
              <a:off x="4645292" y="3103288"/>
              <a:ext cx="712955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9" name="Arrow: Right 138">
            <a:extLst>
              <a:ext uri="{FF2B5EF4-FFF2-40B4-BE49-F238E27FC236}">
                <a16:creationId xmlns:a16="http://schemas.microsoft.com/office/drawing/2014/main" id="{F6D5AA0D-9FA2-40D9-858B-A4FBFFE36FCD}"/>
              </a:ext>
            </a:extLst>
          </p:cNvPr>
          <p:cNvSpPr/>
          <p:nvPr/>
        </p:nvSpPr>
        <p:spPr>
          <a:xfrm>
            <a:off x="8977201" y="2441323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Arrow: Right 141">
            <a:extLst>
              <a:ext uri="{FF2B5EF4-FFF2-40B4-BE49-F238E27FC236}">
                <a16:creationId xmlns:a16="http://schemas.microsoft.com/office/drawing/2014/main" id="{4C5A9522-0D0A-4CBC-AABF-8EBF5724069C}"/>
              </a:ext>
            </a:extLst>
          </p:cNvPr>
          <p:cNvSpPr/>
          <p:nvPr/>
        </p:nvSpPr>
        <p:spPr>
          <a:xfrm>
            <a:off x="7997595" y="245272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Arrow: Right 142">
            <a:extLst>
              <a:ext uri="{FF2B5EF4-FFF2-40B4-BE49-F238E27FC236}">
                <a16:creationId xmlns:a16="http://schemas.microsoft.com/office/drawing/2014/main" id="{9C1D2DC4-338B-46C1-A514-93C4DCC90589}"/>
              </a:ext>
            </a:extLst>
          </p:cNvPr>
          <p:cNvSpPr/>
          <p:nvPr/>
        </p:nvSpPr>
        <p:spPr>
          <a:xfrm>
            <a:off x="8001937" y="356659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F4CD891-1871-429B-9D57-E8A3B6878788}"/>
              </a:ext>
            </a:extLst>
          </p:cNvPr>
          <p:cNvSpPr/>
          <p:nvPr/>
        </p:nvSpPr>
        <p:spPr>
          <a:xfrm>
            <a:off x="8242949" y="1223372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E3558A09-0007-491E-9408-34E125B45A48}"/>
              </a:ext>
            </a:extLst>
          </p:cNvPr>
          <p:cNvSpPr/>
          <p:nvPr/>
        </p:nvSpPr>
        <p:spPr>
          <a:xfrm>
            <a:off x="8242949" y="2170286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E2CA5E43-BB7C-4B51-8CF8-8F791A886AC7}"/>
              </a:ext>
            </a:extLst>
          </p:cNvPr>
          <p:cNvSpPr/>
          <p:nvPr/>
        </p:nvSpPr>
        <p:spPr>
          <a:xfrm>
            <a:off x="8244605" y="329048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Arrow: Right 155">
            <a:extLst>
              <a:ext uri="{FF2B5EF4-FFF2-40B4-BE49-F238E27FC236}">
                <a16:creationId xmlns:a16="http://schemas.microsoft.com/office/drawing/2014/main" id="{726CA886-9B8A-4FE1-B412-BD4E21AF3791}"/>
              </a:ext>
            </a:extLst>
          </p:cNvPr>
          <p:cNvSpPr/>
          <p:nvPr/>
        </p:nvSpPr>
        <p:spPr>
          <a:xfrm>
            <a:off x="8013692" y="138325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201F98A-A866-4B13-80F3-E4E62D0D0CA0}"/>
              </a:ext>
            </a:extLst>
          </p:cNvPr>
          <p:cNvSpPr txBox="1"/>
          <p:nvPr/>
        </p:nvSpPr>
        <p:spPr>
          <a:xfrm>
            <a:off x="8201360" y="1116650"/>
            <a:ext cx="2165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Fully connected </a:t>
            </a:r>
          </a:p>
          <a:p>
            <a:pPr algn="ctr"/>
            <a:r>
              <a:rPr lang="en-US" i="1" dirty="0"/>
              <a:t>layer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8C48188-0603-4764-BAFA-05E4ABDDEADF}"/>
              </a:ext>
            </a:extLst>
          </p:cNvPr>
          <p:cNvSpPr txBox="1"/>
          <p:nvPr/>
        </p:nvSpPr>
        <p:spPr>
          <a:xfrm>
            <a:off x="8927103" y="2024237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concatenate</a:t>
            </a:r>
          </a:p>
        </p:txBody>
      </p:sp>
    </p:spTree>
    <p:extLst>
      <p:ext uri="{BB962C8B-B14F-4D97-AF65-F5344CB8AC3E}">
        <p14:creationId xmlns:p14="http://schemas.microsoft.com/office/powerpoint/2010/main" val="3139791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9A74A14-E1D7-47CB-AA66-F2E08067C1EB}"/>
              </a:ext>
            </a:extLst>
          </p:cNvPr>
          <p:cNvGrpSpPr/>
          <p:nvPr/>
        </p:nvGrpSpPr>
        <p:grpSpPr>
          <a:xfrm>
            <a:off x="3605303" y="2384315"/>
            <a:ext cx="752479" cy="753091"/>
            <a:chOff x="6766338" y="2672758"/>
            <a:chExt cx="967018" cy="91391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E76B31-EAE5-4439-AF8F-DBF3ECF795DA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DFCF77A-47DB-433F-823D-2272B447FF72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328BB5E-7856-4446-A6DE-224F13797155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0F65760-7086-4C19-B1A4-4E816ED104EC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BEF534-263D-4D2B-807F-2C94B1905F12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361EA6E-1B81-4E56-8BCA-ED4BFC6F3BA0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31E76B9-DF99-41C9-8564-3FC6060B763C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93818C-FF46-442A-A082-8498B88876EA}"/>
                </a:ext>
              </a:extLst>
            </p:cNvPr>
            <p:cNvCxnSpPr>
              <a:cxnSpLocks/>
              <a:stCxn id="8" idx="5"/>
              <a:endCxn id="9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3545B6B-944A-4C42-B900-4DE1EBD3C4B0}"/>
                </a:ext>
              </a:extLst>
            </p:cNvPr>
            <p:cNvCxnSpPr>
              <a:cxnSpLocks/>
              <a:stCxn id="8" idx="3"/>
              <a:endCxn id="10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4F4E6D-1F72-48D7-94A3-2E9E6C003183}"/>
              </a:ext>
            </a:extLst>
          </p:cNvPr>
          <p:cNvGrpSpPr/>
          <p:nvPr/>
        </p:nvGrpSpPr>
        <p:grpSpPr>
          <a:xfrm>
            <a:off x="3551097" y="3506619"/>
            <a:ext cx="857259" cy="646331"/>
            <a:chOff x="6752673" y="2659896"/>
            <a:chExt cx="1184110" cy="8731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F255E3-B6A6-4558-B81E-C40328AADA33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330A94-2DD9-49F2-8E3D-575A86BFDA51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091031-E8B6-48F9-8055-78536B9D08D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808625-DBB1-4F10-A934-6EE35FF7954A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18E2FE-A261-45D0-AC4D-ED528DF54C11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B4B71D-7077-491F-A599-476D7714A0F9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211B338-AB9C-4B6A-B55B-D0F41B821A85}"/>
                </a:ext>
              </a:extLst>
            </p:cNvPr>
            <p:cNvCxnSpPr>
              <a:stCxn id="16" idx="3"/>
              <a:endCxn id="17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0FFACF1-8875-4150-9BF6-DE532C23F79D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6CAE9CF-EC2C-4877-8ABA-3EB2D3AB861B}"/>
                </a:ext>
              </a:extLst>
            </p:cNvPr>
            <p:cNvCxnSpPr>
              <a:cxnSpLocks/>
              <a:stCxn id="16" idx="5"/>
              <a:endCxn id="19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046813-C36B-4F35-97EC-A3354279961B}"/>
                </a:ext>
              </a:extLst>
            </p:cNvPr>
            <p:cNvCxnSpPr>
              <a:cxnSpLocks/>
              <a:stCxn id="18" idx="5"/>
              <a:endCxn id="20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9FC9E0-5A27-4E6E-B847-73A80B69B1D2}"/>
                </a:ext>
              </a:extLst>
            </p:cNvPr>
            <p:cNvCxnSpPr>
              <a:cxnSpLocks/>
              <a:stCxn id="18" idx="3"/>
              <a:endCxn id="21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02E8400-A5C1-4858-8E8D-51AFAB548694}"/>
              </a:ext>
            </a:extLst>
          </p:cNvPr>
          <p:cNvGrpSpPr/>
          <p:nvPr/>
        </p:nvGrpSpPr>
        <p:grpSpPr>
          <a:xfrm>
            <a:off x="2919916" y="1052078"/>
            <a:ext cx="1892379" cy="738664"/>
            <a:chOff x="5959989" y="1474641"/>
            <a:chExt cx="1892379" cy="73866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CF3676-3D7B-4162-B8EF-083AFFA278D1}"/>
                </a:ext>
              </a:extLst>
            </p:cNvPr>
            <p:cNvSpPr txBox="1"/>
            <p:nvPr/>
          </p:nvSpPr>
          <p:spPr>
            <a:xfrm>
              <a:off x="5959989" y="1474641"/>
              <a:ext cx="189237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protected void compute Geometrical Properties ……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96FBF32-F042-4C6E-9EB1-D66A53B112C3}"/>
                </a:ext>
              </a:extLst>
            </p:cNvPr>
            <p:cNvSpPr/>
            <p:nvPr/>
          </p:nvSpPr>
          <p:spPr>
            <a:xfrm>
              <a:off x="6049420" y="1516332"/>
              <a:ext cx="1704041" cy="67979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3B6C0B2-B16E-4C5F-BD5F-3DD0D2B2D61B}"/>
              </a:ext>
            </a:extLst>
          </p:cNvPr>
          <p:cNvSpPr txBox="1"/>
          <p:nvPr/>
        </p:nvSpPr>
        <p:spPr>
          <a:xfrm>
            <a:off x="2834929" y="1720377"/>
            <a:ext cx="199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Method content 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E64F294-211B-4BE6-9421-0950E085C127}"/>
              </a:ext>
            </a:extLst>
          </p:cNvPr>
          <p:cNvSpPr/>
          <p:nvPr/>
        </p:nvSpPr>
        <p:spPr>
          <a:xfrm>
            <a:off x="5065205" y="1080347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54E4FA8-6A8E-4244-B394-2320D49053FF}"/>
              </a:ext>
            </a:extLst>
          </p:cNvPr>
          <p:cNvSpPr/>
          <p:nvPr/>
        </p:nvSpPr>
        <p:spPr>
          <a:xfrm>
            <a:off x="6990387" y="2288514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E8AC285-DCE6-4287-80CE-24880535A213}"/>
              </a:ext>
            </a:extLst>
          </p:cNvPr>
          <p:cNvSpPr/>
          <p:nvPr/>
        </p:nvSpPr>
        <p:spPr>
          <a:xfrm>
            <a:off x="7007761" y="1080190"/>
            <a:ext cx="240732" cy="7726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19C122-7670-438F-A032-194C04C0DB72}"/>
              </a:ext>
            </a:extLst>
          </p:cNvPr>
          <p:cNvSpPr txBox="1"/>
          <p:nvPr/>
        </p:nvSpPr>
        <p:spPr>
          <a:xfrm>
            <a:off x="5576678" y="1266544"/>
            <a:ext cx="1509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&lt;v1,v2,…,</a:t>
            </a:r>
            <a:r>
              <a:rPr lang="en-US" sz="1400" dirty="0" err="1"/>
              <a:t>vn</a:t>
            </a:r>
            <a:r>
              <a:rPr lang="en-US" sz="1400" dirty="0"/>
              <a:t>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7450861" y="3774895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MSBM</a:t>
            </a:r>
            <a:endParaRPr lang="en-US" sz="1400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7524454" y="3637201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7539533" y="225861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7506401" y="2578348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F12761C-4ECA-44D6-9B1A-B70F07F5E366}"/>
              </a:ext>
            </a:extLst>
          </p:cNvPr>
          <p:cNvSpPr txBox="1"/>
          <p:nvPr/>
        </p:nvSpPr>
        <p:spPr>
          <a:xfrm>
            <a:off x="7569254" y="991124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MC</a:t>
            </a:r>
            <a:endParaRPr lang="en-US" sz="14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FCA8CD7-D5FA-4F5E-8E48-BD9D4B4B3481}"/>
              </a:ext>
            </a:extLst>
          </p:cNvPr>
          <p:cNvGrpSpPr/>
          <p:nvPr/>
        </p:nvGrpSpPr>
        <p:grpSpPr>
          <a:xfrm>
            <a:off x="7511226" y="1344689"/>
            <a:ext cx="590550" cy="180483"/>
            <a:chOff x="10191750" y="3201290"/>
            <a:chExt cx="590550" cy="180483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E9E9D78B-191F-4E3F-8C79-0310B37BBC4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6B8A072-44C4-4BAC-A214-FD12CC4C73E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5CFD02C-B4DB-45F2-88AB-044748ADA6BC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858E298-51E9-4175-A554-4CEDF035D106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9605563" y="219747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9588687" y="2543209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2868543" y="1268503"/>
            <a:ext cx="119834" cy="29074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2417442" y="2480292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2388827" y="2827558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US" sz="14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4837338" y="1329637"/>
            <a:ext cx="218101" cy="2523963"/>
            <a:chOff x="4845386" y="1351147"/>
            <a:chExt cx="218101" cy="2523963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5308185" y="1330659"/>
            <a:ext cx="218101" cy="2523963"/>
            <a:chOff x="4845386" y="1351147"/>
            <a:chExt cx="218101" cy="2523963"/>
          </a:xfrm>
        </p:grpSpPr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3F308696-B826-4426-99E2-196F8FD4918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8C23C97-1F7D-48BB-A6FC-6A2403E84F19}"/>
              </a:ext>
            </a:extLst>
          </p:cNvPr>
          <p:cNvGrpSpPr/>
          <p:nvPr/>
        </p:nvGrpSpPr>
        <p:grpSpPr>
          <a:xfrm>
            <a:off x="6768334" y="1327962"/>
            <a:ext cx="218101" cy="2523963"/>
            <a:chOff x="4845386" y="1351147"/>
            <a:chExt cx="218101" cy="2523963"/>
          </a:xfrm>
        </p:grpSpPr>
        <p:sp>
          <p:nvSpPr>
            <p:cNvPr id="107" name="Arrow: Right 106">
              <a:extLst>
                <a:ext uri="{FF2B5EF4-FFF2-40B4-BE49-F238E27FC236}">
                  <a16:creationId xmlns:a16="http://schemas.microsoft.com/office/drawing/2014/main" id="{2FA575D8-C494-453B-BA04-9280301F81F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BC61EE30-0D6F-44EC-AC7D-9E516A3A8BEF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825A5122-6A1C-47B4-B8E7-4D0C5329B628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7275363" y="1322560"/>
            <a:ext cx="218101" cy="2523963"/>
            <a:chOff x="4845386" y="1351147"/>
            <a:chExt cx="218101" cy="2523963"/>
          </a:xfrm>
        </p:grpSpPr>
        <p:sp>
          <p:nvSpPr>
            <p:cNvPr id="111" name="Arrow: Right 110">
              <a:extLst>
                <a:ext uri="{FF2B5EF4-FFF2-40B4-BE49-F238E27FC236}">
                  <a16:creationId xmlns:a16="http://schemas.microsoft.com/office/drawing/2014/main" id="{A42338F7-C372-41C1-856C-32C5EA40CF5B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3574EA4-70CA-407C-920B-C0E4A9D3D02A}"/>
              </a:ext>
            </a:extLst>
          </p:cNvPr>
          <p:cNvGrpSpPr/>
          <p:nvPr/>
        </p:nvGrpSpPr>
        <p:grpSpPr>
          <a:xfrm>
            <a:off x="8618722" y="1631684"/>
            <a:ext cx="309387" cy="2045154"/>
            <a:chOff x="4856465" y="1445830"/>
            <a:chExt cx="210197" cy="2318235"/>
          </a:xfrm>
        </p:grpSpPr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66829F2-97DB-4AF6-B014-0D2968A08781}"/>
                </a:ext>
              </a:extLst>
            </p:cNvPr>
            <p:cNvSpPr/>
            <p:nvPr/>
          </p:nvSpPr>
          <p:spPr>
            <a:xfrm rot="4860053">
              <a:off x="4495574" y="1858760"/>
              <a:ext cx="958244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2F387664-0630-408F-8EA3-D0ECEF069958}"/>
                </a:ext>
              </a:extLst>
            </p:cNvPr>
            <p:cNvSpPr/>
            <p:nvPr/>
          </p:nvSpPr>
          <p:spPr>
            <a:xfrm>
              <a:off x="4856465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70DE8E41-2211-4E93-8DB5-2CD1EFFB6728}"/>
                </a:ext>
              </a:extLst>
            </p:cNvPr>
            <p:cNvSpPr/>
            <p:nvPr/>
          </p:nvSpPr>
          <p:spPr>
            <a:xfrm rot="16776489">
              <a:off x="4595559" y="3313634"/>
              <a:ext cx="768479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BD1C4FB1-7CC0-4898-B806-90531CCCD0F8}"/>
              </a:ext>
            </a:extLst>
          </p:cNvPr>
          <p:cNvSpPr txBox="1"/>
          <p:nvPr/>
        </p:nvSpPr>
        <p:spPr>
          <a:xfrm>
            <a:off x="2909197" y="2194911"/>
            <a:ext cx="2051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</a:t>
            </a:r>
            <a:r>
              <a:rPr lang="en-US" sz="2000" dirty="0"/>
              <a:t>AST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075CFA9-D689-409C-B35C-AB5FD8B5F150}"/>
              </a:ext>
            </a:extLst>
          </p:cNvPr>
          <p:cNvSpPr txBox="1"/>
          <p:nvPr/>
        </p:nvSpPr>
        <p:spPr>
          <a:xfrm>
            <a:off x="3060557" y="3037963"/>
            <a:ext cx="866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AST</a:t>
            </a:r>
          </a:p>
          <a:p>
            <a:r>
              <a:rPr lang="en-US" sz="1600" dirty="0"/>
              <a:t>(MSM)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8EEFE097-852A-46E2-8CDF-A171316D99B0}"/>
              </a:ext>
            </a:extLst>
          </p:cNvPr>
          <p:cNvSpPr/>
          <p:nvPr/>
        </p:nvSpPr>
        <p:spPr>
          <a:xfrm>
            <a:off x="5058776" y="2291526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E454BE86-D902-4B81-95EB-A3157EFD2133}"/>
              </a:ext>
            </a:extLst>
          </p:cNvPr>
          <p:cNvSpPr/>
          <p:nvPr/>
        </p:nvSpPr>
        <p:spPr>
          <a:xfrm>
            <a:off x="5060387" y="3396745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13DEE6C-5C0D-46BF-8BBE-569723A71262}"/>
              </a:ext>
            </a:extLst>
          </p:cNvPr>
          <p:cNvSpPr txBox="1"/>
          <p:nvPr/>
        </p:nvSpPr>
        <p:spPr>
          <a:xfrm>
            <a:off x="4488329" y="1853405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embedding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BD17F2C7-E460-4B9B-865D-88EB3BCE31B2}"/>
              </a:ext>
            </a:extLst>
          </p:cNvPr>
          <p:cNvSpPr/>
          <p:nvPr/>
        </p:nvSpPr>
        <p:spPr>
          <a:xfrm>
            <a:off x="6990387" y="3381050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4EBEDDD-DB1C-4A1A-B6BC-895583E8A132}"/>
              </a:ext>
            </a:extLst>
          </p:cNvPr>
          <p:cNvSpPr txBox="1"/>
          <p:nvPr/>
        </p:nvSpPr>
        <p:spPr>
          <a:xfrm>
            <a:off x="6175908" y="2987582"/>
            <a:ext cx="212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Tree-based Models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BD60F71-152E-42C9-BF2E-C0C525538FA0}"/>
              </a:ext>
            </a:extLst>
          </p:cNvPr>
          <p:cNvSpPr txBox="1"/>
          <p:nvPr/>
        </p:nvSpPr>
        <p:spPr>
          <a:xfrm>
            <a:off x="4481649" y="3030558"/>
            <a:ext cx="138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embedding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5C47259-354B-4707-A833-4A45183BB655}"/>
              </a:ext>
            </a:extLst>
          </p:cNvPr>
          <p:cNvSpPr txBox="1"/>
          <p:nvPr/>
        </p:nvSpPr>
        <p:spPr>
          <a:xfrm>
            <a:off x="6159392" y="1778998"/>
            <a:ext cx="189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Sequential Model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9A383A23-BDCB-4D43-A7FF-023015F304C9}"/>
              </a:ext>
            </a:extLst>
          </p:cNvPr>
          <p:cNvSpPr/>
          <p:nvPr/>
        </p:nvSpPr>
        <p:spPr>
          <a:xfrm>
            <a:off x="8397403" y="107416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57974FF-1EA7-44C9-B498-2BD2334B06F9}"/>
              </a:ext>
            </a:extLst>
          </p:cNvPr>
          <p:cNvGrpSpPr/>
          <p:nvPr/>
        </p:nvGrpSpPr>
        <p:grpSpPr>
          <a:xfrm>
            <a:off x="8162363" y="1329637"/>
            <a:ext cx="218101" cy="2523963"/>
            <a:chOff x="4845386" y="1351147"/>
            <a:chExt cx="218101" cy="2523963"/>
          </a:xfrm>
        </p:grpSpPr>
        <p:sp>
          <p:nvSpPr>
            <p:cNvPr id="130" name="Arrow: Right 129">
              <a:extLst>
                <a:ext uri="{FF2B5EF4-FFF2-40B4-BE49-F238E27FC236}">
                  <a16:creationId xmlns:a16="http://schemas.microsoft.com/office/drawing/2014/main" id="{2D4C5B17-3A94-4159-AFA5-601119A1D9A8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Arrow: Right 130">
              <a:extLst>
                <a:ext uri="{FF2B5EF4-FFF2-40B4-BE49-F238E27FC236}">
                  <a16:creationId xmlns:a16="http://schemas.microsoft.com/office/drawing/2014/main" id="{610357BC-2770-4B55-9A0F-9A8EB3AAFD59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Arrow: Right 131">
              <a:extLst>
                <a:ext uri="{FF2B5EF4-FFF2-40B4-BE49-F238E27FC236}">
                  <a16:creationId xmlns:a16="http://schemas.microsoft.com/office/drawing/2014/main" id="{A64F7E18-0A37-4DB8-B80F-9CFF0608042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7778344D-DFC2-4458-8F39-28B42208EF6C}"/>
              </a:ext>
            </a:extLst>
          </p:cNvPr>
          <p:cNvSpPr/>
          <p:nvPr/>
        </p:nvSpPr>
        <p:spPr>
          <a:xfrm>
            <a:off x="8392627" y="2233590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53B3264D-2132-4147-A2B6-316128787C0E}"/>
              </a:ext>
            </a:extLst>
          </p:cNvPr>
          <p:cNvSpPr/>
          <p:nvPr/>
        </p:nvSpPr>
        <p:spPr>
          <a:xfrm>
            <a:off x="8380464" y="3328524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B0EFBBA2-978A-43D1-BF8B-1832841C11CD}"/>
              </a:ext>
            </a:extLst>
          </p:cNvPr>
          <p:cNvSpPr/>
          <p:nvPr/>
        </p:nvSpPr>
        <p:spPr>
          <a:xfrm>
            <a:off x="9025153" y="2251556"/>
            <a:ext cx="228600" cy="77863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6CC385B4-1FF2-4199-AD12-6169218AD09A}"/>
              </a:ext>
            </a:extLst>
          </p:cNvPr>
          <p:cNvSpPr/>
          <p:nvPr/>
        </p:nvSpPr>
        <p:spPr>
          <a:xfrm>
            <a:off x="9343898" y="2553634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C091614-0860-4B4D-8F95-D7D0021765BC}"/>
              </a:ext>
            </a:extLst>
          </p:cNvPr>
          <p:cNvSpPr txBox="1"/>
          <p:nvPr/>
        </p:nvSpPr>
        <p:spPr>
          <a:xfrm>
            <a:off x="8901778" y="3001070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concatenate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1192A4F-A837-4810-AB63-D185F6B28BE9}"/>
              </a:ext>
            </a:extLst>
          </p:cNvPr>
          <p:cNvGrpSpPr/>
          <p:nvPr/>
        </p:nvGrpSpPr>
        <p:grpSpPr>
          <a:xfrm>
            <a:off x="5704090" y="2141396"/>
            <a:ext cx="772631" cy="877253"/>
            <a:chOff x="5603115" y="2166232"/>
            <a:chExt cx="772631" cy="87725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4F6E754-A2FA-459B-99EB-BD21CA813A0D}"/>
                </a:ext>
              </a:extLst>
            </p:cNvPr>
            <p:cNvGrpSpPr/>
            <p:nvPr/>
          </p:nvGrpSpPr>
          <p:grpSpPr>
            <a:xfrm>
              <a:off x="5603115" y="2318947"/>
              <a:ext cx="701371" cy="724538"/>
              <a:chOff x="6766338" y="2672758"/>
              <a:chExt cx="967018" cy="913916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0F98A04F-6836-43E7-9375-533CBD0FB6E1}"/>
                  </a:ext>
                </a:extLst>
              </p:cNvPr>
              <p:cNvSpPr/>
              <p:nvPr/>
            </p:nvSpPr>
            <p:spPr>
              <a:xfrm>
                <a:off x="7032937" y="267275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E8FA06B-F8A3-4FBD-98AF-4202F22B72CC}"/>
                  </a:ext>
                </a:extLst>
              </p:cNvPr>
              <p:cNvSpPr/>
              <p:nvPr/>
            </p:nvSpPr>
            <p:spPr>
              <a:xfrm>
                <a:off x="6766338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FF26FAB3-1258-436E-8A43-BDA8B947E138}"/>
                  </a:ext>
                </a:extLst>
              </p:cNvPr>
              <p:cNvSpPr/>
              <p:nvPr/>
            </p:nvSpPr>
            <p:spPr>
              <a:xfrm>
                <a:off x="7252169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7FF4386-1D35-4763-A08D-5CCE9C172683}"/>
                  </a:ext>
                </a:extLst>
              </p:cNvPr>
              <p:cNvSpPr/>
              <p:nvPr/>
            </p:nvSpPr>
            <p:spPr>
              <a:xfrm>
                <a:off x="7532363" y="3385681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7EEB6DE4-30E0-4CBB-BE6C-A8F12FE25223}"/>
                  </a:ext>
                </a:extLst>
              </p:cNvPr>
              <p:cNvSpPr/>
              <p:nvPr/>
            </p:nvSpPr>
            <p:spPr>
              <a:xfrm>
                <a:off x="7035727" y="3394378"/>
                <a:ext cx="171593" cy="1922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C1B80F8D-55A4-4AAD-A333-1F99F53A0EC0}"/>
                  </a:ext>
                </a:extLst>
              </p:cNvPr>
              <p:cNvCxnSpPr>
                <a:cxnSpLocks/>
                <a:stCxn id="47" idx="3"/>
                <a:endCxn id="48" idx="7"/>
              </p:cNvCxnSpPr>
              <p:nvPr/>
            </p:nvCxnSpPr>
            <p:spPr>
              <a:xfrm flipH="1">
                <a:off x="6937896" y="2844316"/>
                <a:ext cx="124476" cy="19705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DDDFDB28-85E3-40D6-97BB-B59C8BCD6CE0}"/>
                  </a:ext>
                </a:extLst>
              </p:cNvPr>
              <p:cNvCxnSpPr>
                <a:cxnSpLocks/>
                <a:stCxn id="47" idx="5"/>
                <a:endCxn id="49" idx="0"/>
              </p:cNvCxnSpPr>
              <p:nvPr/>
            </p:nvCxnSpPr>
            <p:spPr>
              <a:xfrm>
                <a:off x="7204495" y="2844316"/>
                <a:ext cx="148171" cy="1676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59BEAB0E-39C8-42A2-819F-879CE49B153E}"/>
                  </a:ext>
                </a:extLst>
              </p:cNvPr>
              <p:cNvCxnSpPr>
                <a:cxnSpLocks/>
                <a:stCxn id="49" idx="5"/>
                <a:endCxn id="50" idx="1"/>
              </p:cNvCxnSpPr>
              <p:nvPr/>
            </p:nvCxnSpPr>
            <p:spPr>
              <a:xfrm>
                <a:off x="7423727" y="3183495"/>
                <a:ext cx="138071" cy="2316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2359C239-1FFB-46BE-BA11-0B121D046B65}"/>
                  </a:ext>
                </a:extLst>
              </p:cNvPr>
              <p:cNvCxnSpPr>
                <a:cxnSpLocks/>
                <a:stCxn id="49" idx="3"/>
                <a:endCxn id="51" idx="7"/>
              </p:cNvCxnSpPr>
              <p:nvPr/>
            </p:nvCxnSpPr>
            <p:spPr>
              <a:xfrm flipH="1">
                <a:off x="7182191" y="3183496"/>
                <a:ext cx="99414" cy="23904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6DF0B672-6A33-4331-98B9-4F8F14EC3D7A}"/>
                </a:ext>
              </a:extLst>
            </p:cNvPr>
            <p:cNvSpPr txBox="1"/>
            <p:nvPr/>
          </p:nvSpPr>
          <p:spPr>
            <a:xfrm>
              <a:off x="5863896" y="2166232"/>
              <a:ext cx="343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endParaRPr lang="en-US" sz="1400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1814E84E-3BFD-41AD-823E-6B1D87DF3614}"/>
                </a:ext>
              </a:extLst>
            </p:cNvPr>
            <p:cNvSpPr txBox="1"/>
            <p:nvPr/>
          </p:nvSpPr>
          <p:spPr>
            <a:xfrm>
              <a:off x="6017519" y="2433815"/>
              <a:ext cx="358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endParaRPr lang="en-US" sz="1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ECFEEF9-4FB0-49B2-B663-C4FACB9E7957}"/>
              </a:ext>
            </a:extLst>
          </p:cNvPr>
          <p:cNvGrpSpPr/>
          <p:nvPr/>
        </p:nvGrpSpPr>
        <p:grpSpPr>
          <a:xfrm>
            <a:off x="5638024" y="3325743"/>
            <a:ext cx="828202" cy="736511"/>
            <a:chOff x="5688770" y="3359948"/>
            <a:chExt cx="828202" cy="736511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D4625BB-57A4-45DC-AD4E-9E5D31CABA44}"/>
                </a:ext>
              </a:extLst>
            </p:cNvPr>
            <p:cNvGrpSpPr/>
            <p:nvPr/>
          </p:nvGrpSpPr>
          <p:grpSpPr>
            <a:xfrm>
              <a:off x="5727546" y="3479083"/>
              <a:ext cx="705538" cy="617376"/>
              <a:chOff x="6752673" y="2659896"/>
              <a:chExt cx="1184110" cy="873122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22922E7-F785-43C5-8602-A56FF40145C7}"/>
                  </a:ext>
                </a:extLst>
              </p:cNvPr>
              <p:cNvSpPr/>
              <p:nvPr/>
            </p:nvSpPr>
            <p:spPr>
              <a:xfrm>
                <a:off x="7151673" y="2659896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01AB6E1C-8A82-40CE-8B6E-6FAB6857D92D}"/>
                  </a:ext>
                </a:extLst>
              </p:cNvPr>
              <p:cNvSpPr/>
              <p:nvPr/>
            </p:nvSpPr>
            <p:spPr>
              <a:xfrm>
                <a:off x="6752673" y="3028649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9F82494A-1192-4F2F-B720-57F3312B4D5B}"/>
                  </a:ext>
                </a:extLst>
              </p:cNvPr>
              <p:cNvSpPr/>
              <p:nvPr/>
            </p:nvSpPr>
            <p:spPr>
              <a:xfrm>
                <a:off x="7252169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A5F4A83C-ABE9-4F94-8520-6BF2F74CD71C}"/>
                  </a:ext>
                </a:extLst>
              </p:cNvPr>
              <p:cNvSpPr/>
              <p:nvPr/>
            </p:nvSpPr>
            <p:spPr>
              <a:xfrm>
                <a:off x="7735790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1A52A04A-6435-4489-A527-E38B6D77D039}"/>
                  </a:ext>
                </a:extLst>
              </p:cNvPr>
              <p:cNvSpPr/>
              <p:nvPr/>
            </p:nvSpPr>
            <p:spPr>
              <a:xfrm>
                <a:off x="7531954" y="3332025"/>
                <a:ext cx="263207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D0EDF18C-789A-4B9A-8F3D-A0A7919ADD99}"/>
                  </a:ext>
                </a:extLst>
              </p:cNvPr>
              <p:cNvSpPr/>
              <p:nvPr/>
            </p:nvSpPr>
            <p:spPr>
              <a:xfrm>
                <a:off x="6923716" y="3332024"/>
                <a:ext cx="263207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920BDF67-B308-4BEB-9152-5D1F9011D199}"/>
                  </a:ext>
                </a:extLst>
              </p:cNvPr>
              <p:cNvCxnSpPr>
                <a:stCxn id="57" idx="3"/>
                <a:endCxn id="58" idx="7"/>
              </p:cNvCxnSpPr>
              <p:nvPr/>
            </p:nvCxnSpPr>
            <p:spPr>
              <a:xfrm flipH="1">
                <a:off x="6924231" y="2831454"/>
                <a:ext cx="256877" cy="22663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83C19EFD-1D90-40EE-BE99-1E11CE28645B}"/>
                  </a:ext>
                </a:extLst>
              </p:cNvPr>
              <p:cNvCxnSpPr>
                <a:cxnSpLocks/>
                <a:stCxn id="57" idx="4"/>
                <a:endCxn id="59" idx="0"/>
              </p:cNvCxnSpPr>
              <p:nvPr/>
            </p:nvCxnSpPr>
            <p:spPr>
              <a:xfrm>
                <a:off x="7252170" y="2860889"/>
                <a:ext cx="100496" cy="15104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18C45B9B-13E8-4999-9C0D-0075A4D0BE81}"/>
                  </a:ext>
                </a:extLst>
              </p:cNvPr>
              <p:cNvCxnSpPr>
                <a:cxnSpLocks/>
                <a:stCxn id="57" idx="5"/>
                <a:endCxn id="60" idx="1"/>
              </p:cNvCxnSpPr>
              <p:nvPr/>
            </p:nvCxnSpPr>
            <p:spPr>
              <a:xfrm>
                <a:off x="7323231" y="2831454"/>
                <a:ext cx="441994" cy="20991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D915C34E-7EA7-4E39-8BB0-EADE35192383}"/>
                  </a:ext>
                </a:extLst>
              </p:cNvPr>
              <p:cNvCxnSpPr>
                <a:cxnSpLocks/>
                <a:stCxn id="59" idx="5"/>
                <a:endCxn id="61" idx="1"/>
              </p:cNvCxnSpPr>
              <p:nvPr/>
            </p:nvCxnSpPr>
            <p:spPr>
              <a:xfrm>
                <a:off x="7423727" y="3183495"/>
                <a:ext cx="146773" cy="17796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3EE51699-5A2E-4965-8E0C-CDFE8EFD24F9}"/>
                  </a:ext>
                </a:extLst>
              </p:cNvPr>
              <p:cNvCxnSpPr>
                <a:cxnSpLocks/>
                <a:stCxn id="59" idx="3"/>
                <a:endCxn id="62" idx="7"/>
              </p:cNvCxnSpPr>
              <p:nvPr/>
            </p:nvCxnSpPr>
            <p:spPr>
              <a:xfrm flipH="1">
                <a:off x="7148377" y="3183495"/>
                <a:ext cx="133227" cy="17796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B90242B-A295-4F8A-89ED-2FDF900F0999}"/>
                </a:ext>
              </a:extLst>
            </p:cNvPr>
            <p:cNvSpPr txBox="1"/>
            <p:nvPr/>
          </p:nvSpPr>
          <p:spPr>
            <a:xfrm>
              <a:off x="5688770" y="3359948"/>
              <a:ext cx="343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endParaRPr lang="en-US" sz="1400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FCCAC2B5-3AB7-4751-83FC-25BD1750D6E3}"/>
                </a:ext>
              </a:extLst>
            </p:cNvPr>
            <p:cNvSpPr txBox="1"/>
            <p:nvPr/>
          </p:nvSpPr>
          <p:spPr>
            <a:xfrm>
              <a:off x="6173056" y="3397886"/>
              <a:ext cx="343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endParaRPr lang="en-US" sz="1400" dirty="0"/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6FF893BA-6C6E-41DE-BA20-A92AFCC0E8C5}"/>
              </a:ext>
            </a:extLst>
          </p:cNvPr>
          <p:cNvSpPr txBox="1"/>
          <p:nvPr/>
        </p:nvSpPr>
        <p:spPr>
          <a:xfrm>
            <a:off x="8484139" y="988014"/>
            <a:ext cx="1310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Fully connected </a:t>
            </a:r>
          </a:p>
          <a:p>
            <a:pPr algn="ctr"/>
            <a:r>
              <a:rPr lang="en-US" b="1" i="1" dirty="0"/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3302563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3227458" y="1872309"/>
            <a:ext cx="3092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Code  coverage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ADB5-1754-47E3-805D-B0344C7AA2B0}"/>
              </a:ext>
            </a:extLst>
          </p:cNvPr>
          <p:cNvSpPr txBox="1"/>
          <p:nvPr/>
        </p:nvSpPr>
        <p:spPr>
          <a:xfrm>
            <a:off x="3431855" y="2369383"/>
            <a:ext cx="5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3018593" y="3241112"/>
            <a:ext cx="14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Variables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7345482" y="3704454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var</a:t>
            </a:r>
            <a:endParaRPr lang="en-US" sz="1400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A2A97FFB-63D0-4462-AC49-44210F4D91D3}"/>
              </a:ext>
            </a:extLst>
          </p:cNvPr>
          <p:cNvSpPr/>
          <p:nvPr/>
        </p:nvSpPr>
        <p:spPr>
          <a:xfrm>
            <a:off x="7345482" y="3575550"/>
            <a:ext cx="590550" cy="1804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4E69232-B152-40CD-87CD-0098896F5731}"/>
              </a:ext>
            </a:extLst>
          </p:cNvPr>
          <p:cNvSpPr/>
          <p:nvPr/>
        </p:nvSpPr>
        <p:spPr>
          <a:xfrm>
            <a:off x="7412077" y="3604985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05F3F5A-98C3-4182-AD40-BE3D86E990F5}"/>
              </a:ext>
            </a:extLst>
          </p:cNvPr>
          <p:cNvSpPr/>
          <p:nvPr/>
        </p:nvSpPr>
        <p:spPr>
          <a:xfrm>
            <a:off x="7575635" y="3601780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DDD9563-7546-47EB-A666-182C31277647}"/>
              </a:ext>
            </a:extLst>
          </p:cNvPr>
          <p:cNvSpPr/>
          <p:nvPr/>
        </p:nvSpPr>
        <p:spPr>
          <a:xfrm>
            <a:off x="7739193" y="3601780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7287338" y="2647582"/>
            <a:ext cx="84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</a:t>
            </a:r>
            <a:r>
              <a:rPr lang="en-US" sz="1050" dirty="0" err="1"/>
              <a:t>subtree</a:t>
            </a:r>
            <a:endParaRPr lang="en-US" sz="1400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D11EB9D6-0FEB-4749-A1DC-7F62212C2515}"/>
              </a:ext>
            </a:extLst>
          </p:cNvPr>
          <p:cNvSpPr/>
          <p:nvPr/>
        </p:nvSpPr>
        <p:spPr>
          <a:xfrm>
            <a:off x="7327429" y="2516697"/>
            <a:ext cx="590550" cy="1804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BB9EB2F-1E3B-4CEE-AC0B-534043517559}"/>
              </a:ext>
            </a:extLst>
          </p:cNvPr>
          <p:cNvSpPr/>
          <p:nvPr/>
        </p:nvSpPr>
        <p:spPr>
          <a:xfrm>
            <a:off x="7394024" y="2546132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C5AA231-047D-424F-8BC2-244263F0F501}"/>
              </a:ext>
            </a:extLst>
          </p:cNvPr>
          <p:cNvSpPr/>
          <p:nvPr/>
        </p:nvSpPr>
        <p:spPr>
          <a:xfrm>
            <a:off x="7557582" y="2542927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6424673-46DB-415F-8BE4-377F84DCAFBE}"/>
              </a:ext>
            </a:extLst>
          </p:cNvPr>
          <p:cNvSpPr/>
          <p:nvPr/>
        </p:nvSpPr>
        <p:spPr>
          <a:xfrm>
            <a:off x="7721140" y="2542927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3062850" y="1255945"/>
            <a:ext cx="169243" cy="280843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2592699" y="2514445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2564084" y="286171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sp>
        <p:nvSpPr>
          <p:cNvPr id="98" name="Arrow: Right 97">
            <a:extLst>
              <a:ext uri="{FF2B5EF4-FFF2-40B4-BE49-F238E27FC236}">
                <a16:creationId xmlns:a16="http://schemas.microsoft.com/office/drawing/2014/main" id="{3B2E175F-82E6-4D07-91E3-C1DC727C8A4A}"/>
              </a:ext>
            </a:extLst>
          </p:cNvPr>
          <p:cNvSpPr/>
          <p:nvPr/>
        </p:nvSpPr>
        <p:spPr>
          <a:xfrm>
            <a:off x="5026072" y="1383252"/>
            <a:ext cx="2971523" cy="207694"/>
          </a:xfrm>
          <a:prstGeom prst="rightArrow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Arrow: Right 98">
            <a:extLst>
              <a:ext uri="{FF2B5EF4-FFF2-40B4-BE49-F238E27FC236}">
                <a16:creationId xmlns:a16="http://schemas.microsoft.com/office/drawing/2014/main" id="{BEB6682C-A6D0-462A-89B9-CFCC0C9E50E1}"/>
              </a:ext>
            </a:extLst>
          </p:cNvPr>
          <p:cNvSpPr/>
          <p:nvPr/>
        </p:nvSpPr>
        <p:spPr>
          <a:xfrm>
            <a:off x="4872851" y="2569957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DB552210-CAF0-4467-A574-9E11362CBB8E}"/>
              </a:ext>
            </a:extLst>
          </p:cNvPr>
          <p:cNvSpPr/>
          <p:nvPr/>
        </p:nvSpPr>
        <p:spPr>
          <a:xfrm>
            <a:off x="4864947" y="3635093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C9DA98F7-DE71-4CDB-802A-B3D13CFD6CB7}"/>
              </a:ext>
            </a:extLst>
          </p:cNvPr>
          <p:cNvSpPr/>
          <p:nvPr/>
        </p:nvSpPr>
        <p:spPr>
          <a:xfrm>
            <a:off x="5322258" y="2562719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B07184F7-29F8-4913-9E76-B1E41FA69E82}"/>
              </a:ext>
            </a:extLst>
          </p:cNvPr>
          <p:cNvSpPr/>
          <p:nvPr/>
        </p:nvSpPr>
        <p:spPr>
          <a:xfrm>
            <a:off x="5314354" y="3627855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Arrow: Right 107">
            <a:extLst>
              <a:ext uri="{FF2B5EF4-FFF2-40B4-BE49-F238E27FC236}">
                <a16:creationId xmlns:a16="http://schemas.microsoft.com/office/drawing/2014/main" id="{BC61EE30-0D6F-44EC-AC7D-9E516A3A8BEF}"/>
              </a:ext>
            </a:extLst>
          </p:cNvPr>
          <p:cNvSpPr/>
          <p:nvPr/>
        </p:nvSpPr>
        <p:spPr>
          <a:xfrm>
            <a:off x="6642833" y="2504370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825A5122-6A1C-47B4-B8E7-4D0C5329B628}"/>
              </a:ext>
            </a:extLst>
          </p:cNvPr>
          <p:cNvSpPr/>
          <p:nvPr/>
        </p:nvSpPr>
        <p:spPr>
          <a:xfrm>
            <a:off x="6634929" y="3569506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06AFEB14-1FDB-42F1-B8CA-0774BD5B2323}"/>
              </a:ext>
            </a:extLst>
          </p:cNvPr>
          <p:cNvSpPr/>
          <p:nvPr/>
        </p:nvSpPr>
        <p:spPr>
          <a:xfrm>
            <a:off x="7116218" y="249457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F1634A77-699E-4855-891E-18ABCC30539B}"/>
              </a:ext>
            </a:extLst>
          </p:cNvPr>
          <p:cNvSpPr/>
          <p:nvPr/>
        </p:nvSpPr>
        <p:spPr>
          <a:xfrm>
            <a:off x="7108314" y="3559708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02910987-63ED-4E1E-B7C8-471816686224}"/>
              </a:ext>
            </a:extLst>
          </p:cNvPr>
          <p:cNvSpPr/>
          <p:nvPr/>
        </p:nvSpPr>
        <p:spPr>
          <a:xfrm>
            <a:off x="4016870" y="2378745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860961CC-D4A5-449C-8925-6465367E38D0}"/>
              </a:ext>
            </a:extLst>
          </p:cNvPr>
          <p:cNvSpPr/>
          <p:nvPr/>
        </p:nvSpPr>
        <p:spPr>
          <a:xfrm>
            <a:off x="3736050" y="2739118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D4324D14-1354-43EA-855A-7CC46352451C}"/>
              </a:ext>
            </a:extLst>
          </p:cNvPr>
          <p:cNvSpPr/>
          <p:nvPr/>
        </p:nvSpPr>
        <p:spPr>
          <a:xfrm>
            <a:off x="3479208" y="3030876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0263B05C-3EF3-489C-8772-BD13773E375A}"/>
              </a:ext>
            </a:extLst>
          </p:cNvPr>
          <p:cNvSpPr/>
          <p:nvPr/>
        </p:nvSpPr>
        <p:spPr>
          <a:xfrm>
            <a:off x="4054600" y="3020696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A019E94-7E53-47AD-A59F-7BA2CB8CABE9}"/>
              </a:ext>
            </a:extLst>
          </p:cNvPr>
          <p:cNvCxnSpPr>
            <a:cxnSpLocks/>
            <a:stCxn id="120" idx="3"/>
            <a:endCxn id="121" idx="0"/>
          </p:cNvCxnSpPr>
          <p:nvPr/>
        </p:nvCxnSpPr>
        <p:spPr>
          <a:xfrm flipH="1">
            <a:off x="3836547" y="2494572"/>
            <a:ext cx="209758" cy="2445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23F44ED-89E4-4AC2-B9F6-720214CDE3F1}"/>
              </a:ext>
            </a:extLst>
          </p:cNvPr>
          <p:cNvCxnSpPr>
            <a:cxnSpLocks/>
            <a:stCxn id="121" idx="3"/>
            <a:endCxn id="122" idx="7"/>
          </p:cNvCxnSpPr>
          <p:nvPr/>
        </p:nvCxnSpPr>
        <p:spPr>
          <a:xfrm flipH="1">
            <a:off x="3650766" y="2854944"/>
            <a:ext cx="114719" cy="1958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3852753-F936-4324-8614-1739B9C550C1}"/>
              </a:ext>
            </a:extLst>
          </p:cNvPr>
          <p:cNvCxnSpPr>
            <a:cxnSpLocks/>
            <a:stCxn id="121" idx="5"/>
            <a:endCxn id="123" idx="1"/>
          </p:cNvCxnSpPr>
          <p:nvPr/>
        </p:nvCxnSpPr>
        <p:spPr>
          <a:xfrm>
            <a:off x="3907608" y="2854944"/>
            <a:ext cx="176427" cy="1856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87518151-4353-4D8A-968D-993A87C546FF}"/>
              </a:ext>
            </a:extLst>
          </p:cNvPr>
          <p:cNvSpPr/>
          <p:nvPr/>
        </p:nvSpPr>
        <p:spPr>
          <a:xfrm>
            <a:off x="4337092" y="2731440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4984258-6B71-455F-8101-4CD6CB93E3AC}"/>
              </a:ext>
            </a:extLst>
          </p:cNvPr>
          <p:cNvCxnSpPr>
            <a:cxnSpLocks/>
            <a:stCxn id="120" idx="5"/>
            <a:endCxn id="127" idx="1"/>
          </p:cNvCxnSpPr>
          <p:nvPr/>
        </p:nvCxnSpPr>
        <p:spPr>
          <a:xfrm>
            <a:off x="4188428" y="2494572"/>
            <a:ext cx="178099" cy="2567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8023EBE8-EAFF-4D49-BF19-3F9CD74FEB90}"/>
              </a:ext>
            </a:extLst>
          </p:cNvPr>
          <p:cNvSpPr txBox="1"/>
          <p:nvPr/>
        </p:nvSpPr>
        <p:spPr>
          <a:xfrm>
            <a:off x="3062850" y="1079607"/>
            <a:ext cx="1975122" cy="92333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C=&lt;1, 1, 0, …, 0&gt;</a:t>
            </a:r>
          </a:p>
          <a:p>
            <a:pPr algn="ctr"/>
            <a:r>
              <a:rPr lang="en-US" dirty="0"/>
              <a:t>   R=&lt;0, 1, 0, …, 1&gt;</a:t>
            </a:r>
          </a:p>
          <a:p>
            <a:pPr algn="ctr"/>
            <a:r>
              <a:rPr lang="en-US" dirty="0"/>
              <a:t>V</a:t>
            </a:r>
            <a:r>
              <a:rPr lang="en-US" sz="1200" dirty="0"/>
              <a:t>coverage</a:t>
            </a:r>
            <a:r>
              <a:rPr lang="en-US" dirty="0"/>
              <a:t>=&lt;C, R&gt;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E739B2D-7B3E-4F4D-8B48-D37DC3F8AAB6}"/>
              </a:ext>
            </a:extLst>
          </p:cNvPr>
          <p:cNvSpPr txBox="1"/>
          <p:nvPr/>
        </p:nvSpPr>
        <p:spPr>
          <a:xfrm>
            <a:off x="3186711" y="3535958"/>
            <a:ext cx="1650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tree BSPTree  Euclidean2D 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3449A25-935F-4747-A2F1-5BE22151FDB1}"/>
              </a:ext>
            </a:extLst>
          </p:cNvPr>
          <p:cNvSpPr/>
          <p:nvPr/>
        </p:nvSpPr>
        <p:spPr>
          <a:xfrm>
            <a:off x="3296094" y="3550404"/>
            <a:ext cx="1485999" cy="4815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0EB3768-FA0C-476E-B2C3-DFF5E1EDAA44}"/>
              </a:ext>
            </a:extLst>
          </p:cNvPr>
          <p:cNvSpPr/>
          <p:nvPr/>
        </p:nvSpPr>
        <p:spPr>
          <a:xfrm>
            <a:off x="5086990" y="2278602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E873B225-B823-4EE7-ADD3-C36A6DE5BF03}"/>
              </a:ext>
            </a:extLst>
          </p:cNvPr>
          <p:cNvSpPr/>
          <p:nvPr/>
        </p:nvSpPr>
        <p:spPr>
          <a:xfrm>
            <a:off x="5086990" y="3321373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8043FEC-B630-4E91-BBD0-A44E24505E68}"/>
              </a:ext>
            </a:extLst>
          </p:cNvPr>
          <p:cNvGrpSpPr/>
          <p:nvPr/>
        </p:nvGrpSpPr>
        <p:grpSpPr>
          <a:xfrm>
            <a:off x="5461801" y="2287555"/>
            <a:ext cx="1058877" cy="787831"/>
            <a:chOff x="7478948" y="2478168"/>
            <a:chExt cx="1058877" cy="1166903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501B9E0-271B-4D8B-838E-27FB9D5DEE87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90CF80C-E60B-410E-94C6-18AE832CA284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635A5B00-2459-45AE-AEDD-895C595FBA41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E5DBD8C-2AC5-442E-AF2C-C74839113929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B6654A25-7A15-4A3F-821B-9F8DA42BF6DA}"/>
                </a:ext>
              </a:extLst>
            </p:cNvPr>
            <p:cNvCxnSpPr>
              <a:cxnSpLocks/>
              <a:stCxn id="84" idx="3"/>
              <a:endCxn id="85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6374AE87-037A-4ECE-8903-7731CC6FA4BA}"/>
                </a:ext>
              </a:extLst>
            </p:cNvPr>
            <p:cNvCxnSpPr>
              <a:cxnSpLocks/>
              <a:stCxn id="85" idx="3"/>
              <a:endCxn id="86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6934B496-761B-4D74-B128-428583567E6C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17DBD242-11CA-4070-AC43-98BCF347B8B0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11904348-BA85-446E-BA0D-557FAB979237}"/>
                </a:ext>
              </a:extLst>
            </p:cNvPr>
            <p:cNvCxnSpPr>
              <a:cxnSpLocks/>
              <a:stCxn id="84" idx="5"/>
              <a:endCxn id="144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07BFB30-7BEA-4291-B07B-763FF4436103}"/>
              </a:ext>
            </a:extLst>
          </p:cNvPr>
          <p:cNvSpPr txBox="1"/>
          <p:nvPr/>
        </p:nvSpPr>
        <p:spPr>
          <a:xfrm>
            <a:off x="5718171" y="2209340"/>
            <a:ext cx="424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V1</a:t>
            </a:r>
            <a:endParaRPr lang="en-US" sz="11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68C8B6D-C141-4037-BC49-0D76A06FB751}"/>
              </a:ext>
            </a:extLst>
          </p:cNvPr>
          <p:cNvSpPr txBox="1"/>
          <p:nvPr/>
        </p:nvSpPr>
        <p:spPr>
          <a:xfrm>
            <a:off x="5872564" y="2630930"/>
            <a:ext cx="424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V2</a:t>
            </a:r>
            <a:endParaRPr lang="en-US" sz="11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806108C-4B3A-47D8-A9A9-EE0E673A4AC1}"/>
              </a:ext>
            </a:extLst>
          </p:cNvPr>
          <p:cNvSpPr txBox="1"/>
          <p:nvPr/>
        </p:nvSpPr>
        <p:spPr>
          <a:xfrm>
            <a:off x="5445218" y="3494455"/>
            <a:ext cx="1331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&lt;v1,v2,…,</a:t>
            </a:r>
            <a:r>
              <a:rPr lang="en-US" sz="1600" dirty="0" err="1"/>
              <a:t>vn</a:t>
            </a:r>
            <a:r>
              <a:rPr lang="en-US" sz="1600" dirty="0"/>
              <a:t>&gt;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D99E727-5863-4D99-81C1-7E30265922A2}"/>
              </a:ext>
            </a:extLst>
          </p:cNvPr>
          <p:cNvSpPr txBox="1"/>
          <p:nvPr/>
        </p:nvSpPr>
        <p:spPr>
          <a:xfrm>
            <a:off x="4121318" y="1651887"/>
            <a:ext cx="2373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Token </a:t>
            </a:r>
          </a:p>
          <a:p>
            <a:pPr algn="ctr"/>
            <a:r>
              <a:rPr lang="en-US" i="1" dirty="0"/>
              <a:t>Embedding</a:t>
            </a: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4739094A-D88C-4C63-BCBA-46D4ED8847C3}"/>
              </a:ext>
            </a:extLst>
          </p:cNvPr>
          <p:cNvSpPr/>
          <p:nvPr/>
        </p:nvSpPr>
        <p:spPr>
          <a:xfrm>
            <a:off x="6847268" y="2265930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B03B614-2963-4958-959B-0F895F3A2C24}"/>
              </a:ext>
            </a:extLst>
          </p:cNvPr>
          <p:cNvSpPr/>
          <p:nvPr/>
        </p:nvSpPr>
        <p:spPr>
          <a:xfrm>
            <a:off x="3311600" y="1137406"/>
            <a:ext cx="1677017" cy="78695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833E23C-76F9-4F5B-A064-77915BE3CD3B}"/>
              </a:ext>
            </a:extLst>
          </p:cNvPr>
          <p:cNvSpPr txBox="1"/>
          <p:nvPr/>
        </p:nvSpPr>
        <p:spPr>
          <a:xfrm>
            <a:off x="4075239" y="3024120"/>
            <a:ext cx="237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Sub-token Embedding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BCAE63B3-A7BC-46E1-A5A2-135E10F0F17A}"/>
              </a:ext>
            </a:extLst>
          </p:cNvPr>
          <p:cNvSpPr/>
          <p:nvPr/>
        </p:nvSpPr>
        <p:spPr>
          <a:xfrm>
            <a:off x="6856760" y="3304399"/>
            <a:ext cx="240732" cy="7726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F100612-C30B-4314-BBF6-CC32BAC03A5E}"/>
              </a:ext>
            </a:extLst>
          </p:cNvPr>
          <p:cNvSpPr txBox="1"/>
          <p:nvPr/>
        </p:nvSpPr>
        <p:spPr>
          <a:xfrm>
            <a:off x="6256504" y="2940168"/>
            <a:ext cx="189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Sequential Model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68D8FFC-F57E-4F88-9395-9C636978FD14}"/>
              </a:ext>
            </a:extLst>
          </p:cNvPr>
          <p:cNvSpPr txBox="1"/>
          <p:nvPr/>
        </p:nvSpPr>
        <p:spPr>
          <a:xfrm>
            <a:off x="5973570" y="1645805"/>
            <a:ext cx="1972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Tree-based </a:t>
            </a:r>
          </a:p>
          <a:p>
            <a:pPr algn="ctr"/>
            <a:r>
              <a:rPr lang="en-US" i="1" dirty="0"/>
              <a:t>Model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EFE41EB-3621-4BE1-89EF-829FA85F9BC7}"/>
              </a:ext>
            </a:extLst>
          </p:cNvPr>
          <p:cNvSpPr txBox="1"/>
          <p:nvPr/>
        </p:nvSpPr>
        <p:spPr>
          <a:xfrm>
            <a:off x="9290437" y="255976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S5</a:t>
            </a:r>
            <a:endParaRPr lang="en-US" sz="1400" dirty="0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9D9C274-C247-4462-ABA6-6E819F6FFBAC}"/>
              </a:ext>
            </a:extLst>
          </p:cNvPr>
          <p:cNvGrpSpPr/>
          <p:nvPr/>
        </p:nvGrpSpPr>
        <p:grpSpPr>
          <a:xfrm>
            <a:off x="9220301" y="2464252"/>
            <a:ext cx="590550" cy="180483"/>
            <a:chOff x="10191750" y="3201290"/>
            <a:chExt cx="590550" cy="180483"/>
          </a:xfrm>
        </p:grpSpPr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B21F745C-092B-4A9E-88BF-23D7125C3D0E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252C8554-1CE2-4EF1-8D9D-57AA210D79EC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21464A2E-E7FB-4E6A-8A2B-580D9CD003E7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5D6223AF-C26B-4A71-B7D6-04EB103FA1F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F0C3F1EF-DF48-4AC9-9336-B582C68DBEC6}"/>
              </a:ext>
            </a:extLst>
          </p:cNvPr>
          <p:cNvSpPr/>
          <p:nvPr/>
        </p:nvSpPr>
        <p:spPr>
          <a:xfrm>
            <a:off x="8727237" y="2175419"/>
            <a:ext cx="228600" cy="7786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866E9746-80F7-4889-9C62-0D122366803C}"/>
              </a:ext>
            </a:extLst>
          </p:cNvPr>
          <p:cNvGrpSpPr/>
          <p:nvPr/>
        </p:nvGrpSpPr>
        <p:grpSpPr>
          <a:xfrm>
            <a:off x="8490152" y="1572580"/>
            <a:ext cx="264720" cy="2118377"/>
            <a:chOff x="4856282" y="1452219"/>
            <a:chExt cx="264720" cy="2118377"/>
          </a:xfrm>
        </p:grpSpPr>
        <p:sp>
          <p:nvSpPr>
            <p:cNvPr id="136" name="Arrow: Right 135">
              <a:extLst>
                <a:ext uri="{FF2B5EF4-FFF2-40B4-BE49-F238E27FC236}">
                  <a16:creationId xmlns:a16="http://schemas.microsoft.com/office/drawing/2014/main" id="{1CF0E210-6B68-4C2F-9F9B-52B28986FD2A}"/>
                </a:ext>
              </a:extLst>
            </p:cNvPr>
            <p:cNvSpPr/>
            <p:nvPr/>
          </p:nvSpPr>
          <p:spPr>
            <a:xfrm rot="4778203">
              <a:off x="4721072" y="1630487"/>
              <a:ext cx="578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Arrow: Right 136">
              <a:extLst>
                <a:ext uri="{FF2B5EF4-FFF2-40B4-BE49-F238E27FC236}">
                  <a16:creationId xmlns:a16="http://schemas.microsoft.com/office/drawing/2014/main" id="{65C32BAB-FE98-4C08-91C8-B1C214694E6F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Arrow: Right 137">
              <a:extLst>
                <a:ext uri="{FF2B5EF4-FFF2-40B4-BE49-F238E27FC236}">
                  <a16:creationId xmlns:a16="http://schemas.microsoft.com/office/drawing/2014/main" id="{2D810EBF-B821-41B9-AD0E-A8518AD78F09}"/>
                </a:ext>
              </a:extLst>
            </p:cNvPr>
            <p:cNvSpPr/>
            <p:nvPr/>
          </p:nvSpPr>
          <p:spPr>
            <a:xfrm rot="16844535">
              <a:off x="4645292" y="3103288"/>
              <a:ext cx="712955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9" name="Arrow: Right 138">
            <a:extLst>
              <a:ext uri="{FF2B5EF4-FFF2-40B4-BE49-F238E27FC236}">
                <a16:creationId xmlns:a16="http://schemas.microsoft.com/office/drawing/2014/main" id="{F6D5AA0D-9FA2-40D9-858B-A4FBFFE36FCD}"/>
              </a:ext>
            </a:extLst>
          </p:cNvPr>
          <p:cNvSpPr/>
          <p:nvPr/>
        </p:nvSpPr>
        <p:spPr>
          <a:xfrm>
            <a:off x="8977201" y="2441323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Arrow: Right 141">
            <a:extLst>
              <a:ext uri="{FF2B5EF4-FFF2-40B4-BE49-F238E27FC236}">
                <a16:creationId xmlns:a16="http://schemas.microsoft.com/office/drawing/2014/main" id="{4C5A9522-0D0A-4CBC-AABF-8EBF5724069C}"/>
              </a:ext>
            </a:extLst>
          </p:cNvPr>
          <p:cNvSpPr/>
          <p:nvPr/>
        </p:nvSpPr>
        <p:spPr>
          <a:xfrm>
            <a:off x="7997595" y="245272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Arrow: Right 142">
            <a:extLst>
              <a:ext uri="{FF2B5EF4-FFF2-40B4-BE49-F238E27FC236}">
                <a16:creationId xmlns:a16="http://schemas.microsoft.com/office/drawing/2014/main" id="{9C1D2DC4-338B-46C1-A514-93C4DCC90589}"/>
              </a:ext>
            </a:extLst>
          </p:cNvPr>
          <p:cNvSpPr/>
          <p:nvPr/>
        </p:nvSpPr>
        <p:spPr>
          <a:xfrm>
            <a:off x="8001937" y="356659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F4CD891-1871-429B-9D57-E8A3B6878788}"/>
              </a:ext>
            </a:extLst>
          </p:cNvPr>
          <p:cNvSpPr/>
          <p:nvPr/>
        </p:nvSpPr>
        <p:spPr>
          <a:xfrm>
            <a:off x="8242949" y="1223372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E3558A09-0007-491E-9408-34E125B45A48}"/>
              </a:ext>
            </a:extLst>
          </p:cNvPr>
          <p:cNvSpPr/>
          <p:nvPr/>
        </p:nvSpPr>
        <p:spPr>
          <a:xfrm>
            <a:off x="8242949" y="2170286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E2CA5E43-BB7C-4B51-8CF8-8F791A886AC7}"/>
              </a:ext>
            </a:extLst>
          </p:cNvPr>
          <p:cNvSpPr/>
          <p:nvPr/>
        </p:nvSpPr>
        <p:spPr>
          <a:xfrm>
            <a:off x="8244605" y="329048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Arrow: Right 155">
            <a:extLst>
              <a:ext uri="{FF2B5EF4-FFF2-40B4-BE49-F238E27FC236}">
                <a16:creationId xmlns:a16="http://schemas.microsoft.com/office/drawing/2014/main" id="{726CA886-9B8A-4FE1-B412-BD4E21AF3791}"/>
              </a:ext>
            </a:extLst>
          </p:cNvPr>
          <p:cNvSpPr/>
          <p:nvPr/>
        </p:nvSpPr>
        <p:spPr>
          <a:xfrm>
            <a:off x="8013692" y="138325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201F98A-A866-4B13-80F3-E4E62D0D0CA0}"/>
              </a:ext>
            </a:extLst>
          </p:cNvPr>
          <p:cNvSpPr txBox="1"/>
          <p:nvPr/>
        </p:nvSpPr>
        <p:spPr>
          <a:xfrm>
            <a:off x="8201360" y="1116650"/>
            <a:ext cx="2165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Fully connected </a:t>
            </a:r>
          </a:p>
          <a:p>
            <a:pPr algn="ctr"/>
            <a:r>
              <a:rPr lang="en-US" i="1" dirty="0"/>
              <a:t>layer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8C48188-0603-4764-BAFA-05E4ABDDEADF}"/>
              </a:ext>
            </a:extLst>
          </p:cNvPr>
          <p:cNvSpPr txBox="1"/>
          <p:nvPr/>
        </p:nvSpPr>
        <p:spPr>
          <a:xfrm>
            <a:off x="8927103" y="2024237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concatenate</a:t>
            </a:r>
          </a:p>
        </p:txBody>
      </p:sp>
    </p:spTree>
    <p:extLst>
      <p:ext uri="{BB962C8B-B14F-4D97-AF65-F5344CB8AC3E}">
        <p14:creationId xmlns:p14="http://schemas.microsoft.com/office/powerpoint/2010/main" val="790561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A87C178-D4AC-4FE5-B810-CAA862BF60B9}"/>
              </a:ext>
            </a:extLst>
          </p:cNvPr>
          <p:cNvGrpSpPr/>
          <p:nvPr/>
        </p:nvGrpSpPr>
        <p:grpSpPr>
          <a:xfrm>
            <a:off x="-44356" y="1850544"/>
            <a:ext cx="9789072" cy="2888100"/>
            <a:chOff x="-44356" y="1850544"/>
            <a:chExt cx="9789072" cy="288810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1F932F-1AEF-4D91-97C5-FAF1793E1AB7}"/>
                </a:ext>
              </a:extLst>
            </p:cNvPr>
            <p:cNvSpPr txBox="1"/>
            <p:nvPr/>
          </p:nvSpPr>
          <p:spPr>
            <a:xfrm>
              <a:off x="25845" y="2178915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Test </a:t>
              </a:r>
            </a:p>
            <a:p>
              <a:pPr algn="ctr"/>
              <a:r>
                <a:rPr lang="en-US" dirty="0"/>
                <a:t>Cases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BB1125-061E-4EFF-846A-C8EBB3512C3E}"/>
                </a:ext>
              </a:extLst>
            </p:cNvPr>
            <p:cNvSpPr txBox="1"/>
            <p:nvPr/>
          </p:nvSpPr>
          <p:spPr>
            <a:xfrm>
              <a:off x="-44356" y="3643834"/>
              <a:ext cx="8240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B76812-AB8A-4818-AC65-DF6053BB957F}"/>
                </a:ext>
              </a:extLst>
            </p:cNvPr>
            <p:cNvSpPr txBox="1"/>
            <p:nvPr/>
          </p:nvSpPr>
          <p:spPr>
            <a:xfrm>
              <a:off x="1279116" y="2002543"/>
              <a:ext cx="1522326" cy="92333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9601AB6-04C0-41A1-95B8-30B83925F095}"/>
                </a:ext>
              </a:extLst>
            </p:cNvPr>
            <p:cNvSpPr/>
            <p:nvPr/>
          </p:nvSpPr>
          <p:spPr>
            <a:xfrm>
              <a:off x="575548" y="2468331"/>
              <a:ext cx="367948" cy="152653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FD08E26-9243-4605-A285-463D9AF8A9C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82735" y="2464208"/>
              <a:ext cx="386660" cy="763268"/>
            </a:xfrm>
            <a:prstGeom prst="bentConnector5">
              <a:avLst>
                <a:gd name="adj1" fmla="val 34121"/>
                <a:gd name="adj2" fmla="val 99828"/>
                <a:gd name="adj3" fmla="val 6137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7790F9-D415-43B0-BE47-C97E1415155D}"/>
                </a:ext>
              </a:extLst>
            </p:cNvPr>
            <p:cNvSpPr txBox="1"/>
            <p:nvPr/>
          </p:nvSpPr>
          <p:spPr>
            <a:xfrm>
              <a:off x="1279116" y="3538315"/>
              <a:ext cx="1522326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Statement-level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AC0A0F2-1EFB-4AC2-8D84-1954CE245C1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1820" y="3516423"/>
              <a:ext cx="909647" cy="26494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FB850CD-B375-4990-BA15-7CC15E14BE85}"/>
                </a:ext>
              </a:extLst>
            </p:cNvPr>
            <p:cNvSpPr txBox="1"/>
            <p:nvPr/>
          </p:nvSpPr>
          <p:spPr>
            <a:xfrm>
              <a:off x="3579805" y="1850544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2681C1-5253-45B8-B62B-05AEB5C92255}"/>
                </a:ext>
              </a:extLst>
            </p:cNvPr>
            <p:cNvSpPr txBox="1"/>
            <p:nvPr/>
          </p:nvSpPr>
          <p:spPr>
            <a:xfrm>
              <a:off x="3579805" y="3516997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C24D93-63D0-4D47-87E1-9077D804B0A2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801442" y="246420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F7CF6E9-DCD6-4029-89D6-E9C2EF68AC83}"/>
                </a:ext>
              </a:extLst>
            </p:cNvPr>
            <p:cNvCxnSpPr/>
            <p:nvPr/>
          </p:nvCxnSpPr>
          <p:spPr>
            <a:xfrm>
              <a:off x="3344036" y="247479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A40C683-94E2-4EF0-81BF-E2614B9E394D}"/>
                </a:ext>
              </a:extLst>
            </p:cNvPr>
            <p:cNvCxnSpPr/>
            <p:nvPr/>
          </p:nvCxnSpPr>
          <p:spPr>
            <a:xfrm>
              <a:off x="2798935" y="4121342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BAE5FF5-D5B4-4D95-BA1C-A6CA49115E61}"/>
                </a:ext>
              </a:extLst>
            </p:cNvPr>
            <p:cNvCxnSpPr/>
            <p:nvPr/>
          </p:nvCxnSpPr>
          <p:spPr>
            <a:xfrm>
              <a:off x="3348350" y="412475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4879065-5DEA-4CC8-888F-1E1BDEF4A199}"/>
                </a:ext>
              </a:extLst>
            </p:cNvPr>
            <p:cNvCxnSpPr/>
            <p:nvPr/>
          </p:nvCxnSpPr>
          <p:spPr>
            <a:xfrm>
              <a:off x="5211344" y="247479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EF263BE-F17A-45C8-9290-FA48D44D200B}"/>
                </a:ext>
              </a:extLst>
            </p:cNvPr>
            <p:cNvCxnSpPr/>
            <p:nvPr/>
          </p:nvCxnSpPr>
          <p:spPr>
            <a:xfrm>
              <a:off x="5212965" y="412270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D3F948-FD73-417B-A172-1F7A347B9538}"/>
                </a:ext>
              </a:extLst>
            </p:cNvPr>
            <p:cNvSpPr txBox="1"/>
            <p:nvPr/>
          </p:nvSpPr>
          <p:spPr>
            <a:xfrm>
              <a:off x="6027114" y="1888040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4682A9A-6251-4D7F-B83A-D79B8E832C25}"/>
                </a:ext>
              </a:extLst>
            </p:cNvPr>
            <p:cNvSpPr txBox="1"/>
            <p:nvPr/>
          </p:nvSpPr>
          <p:spPr>
            <a:xfrm>
              <a:off x="6027114" y="3966478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7A1A2B7-5ADE-42B6-B8CA-798FA8BE0861}"/>
                </a:ext>
              </a:extLst>
            </p:cNvPr>
            <p:cNvSpPr txBox="1"/>
            <p:nvPr/>
          </p:nvSpPr>
          <p:spPr>
            <a:xfrm>
              <a:off x="6027113" y="3059668"/>
              <a:ext cx="1631539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Joint Training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F5EF4EA-791A-4752-B567-AC589101715F}"/>
                </a:ext>
              </a:extLst>
            </p:cNvPr>
            <p:cNvCxnSpPr/>
            <p:nvPr/>
          </p:nvCxnSpPr>
          <p:spPr>
            <a:xfrm>
              <a:off x="5791344" y="2211205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C354CA0-763F-4526-86D8-E499267241BE}"/>
                </a:ext>
              </a:extLst>
            </p:cNvPr>
            <p:cNvCxnSpPr/>
            <p:nvPr/>
          </p:nvCxnSpPr>
          <p:spPr>
            <a:xfrm>
              <a:off x="5791344" y="4289643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7F67FA0-CA2F-4631-A651-7F5ADD22B759}"/>
                </a:ext>
              </a:extLst>
            </p:cNvPr>
            <p:cNvCxnSpPr>
              <a:stCxn id="153" idx="2"/>
              <a:endCxn id="155" idx="0"/>
            </p:cNvCxnSpPr>
            <p:nvPr/>
          </p:nvCxnSpPr>
          <p:spPr>
            <a:xfrm flipH="1">
              <a:off x="6842883" y="2534371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8BE09C1-4AF9-41C9-B9D4-09C71B2FF7D2}"/>
                </a:ext>
              </a:extLst>
            </p:cNvPr>
            <p:cNvCxnSpPr/>
            <p:nvPr/>
          </p:nvCxnSpPr>
          <p:spPr>
            <a:xfrm flipH="1">
              <a:off x="6846632" y="3430344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88B4CC7-98E1-4126-B464-6135900858D5}"/>
                </a:ext>
              </a:extLst>
            </p:cNvPr>
            <p:cNvGrpSpPr/>
            <p:nvPr/>
          </p:nvGrpSpPr>
          <p:grpSpPr>
            <a:xfrm>
              <a:off x="8119966" y="2679909"/>
              <a:ext cx="1624750" cy="1375459"/>
              <a:chOff x="3453001" y="3370086"/>
              <a:chExt cx="1624750" cy="1375459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50EBF04-D5E6-4D08-838D-6577F627F9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D4A22691-8B7B-493A-996C-23A6C28E2A33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A106255B-8573-4D00-BEBB-F83BFE201390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4EB7643-85DA-49E5-9F53-B82EAB7EEEDA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DC8FF376-591E-4DDC-BEAB-9604A1EB04CF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455499F8-260D-474B-9DB5-2993CBBB817D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06EF67B4-30A4-4167-8F79-9C901EF75514}"/>
                  </a:ext>
                </a:extLst>
              </p:cNvPr>
              <p:cNvCxnSpPr>
                <a:stCxn id="214" idx="7"/>
                <a:endCxn id="21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EACB575F-793E-4D29-89D0-6A58452C72CA}"/>
                  </a:ext>
                </a:extLst>
              </p:cNvPr>
              <p:cNvCxnSpPr>
                <a:stCxn id="21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14CE1DFB-36D9-4CF5-B65F-8BC2744CEAD1}"/>
                  </a:ext>
                </a:extLst>
              </p:cNvPr>
              <p:cNvCxnSpPr>
                <a:stCxn id="211" idx="6"/>
                <a:endCxn id="21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12AFEFE4-FDA3-42ED-A8D8-1540D5717BC9}"/>
                  </a:ext>
                </a:extLst>
              </p:cNvPr>
              <p:cNvCxnSpPr>
                <a:endCxn id="21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54DCE8B-8904-4BA2-BC6E-3BD6BA679773}"/>
                  </a:ext>
                </a:extLst>
              </p:cNvPr>
              <p:cNvCxnSpPr>
                <a:stCxn id="214" idx="0"/>
                <a:endCxn id="21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3DBDF566-6922-4E4D-B403-0920A63AF693}"/>
                  </a:ext>
                </a:extLst>
              </p:cNvPr>
              <p:cNvCxnSpPr>
                <a:stCxn id="213" idx="2"/>
                <a:endCxn id="21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BE000F4A-823F-47DB-8121-74DB20F28B31}"/>
                  </a:ext>
                </a:extLst>
              </p:cNvPr>
              <p:cNvCxnSpPr>
                <a:stCxn id="210" idx="0"/>
                <a:endCxn id="21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E1DE6B22-4ABB-4C27-94E1-A3313AB468C4}"/>
                  </a:ext>
                </a:extLst>
              </p:cNvPr>
              <p:cNvCxnSpPr>
                <a:stCxn id="21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627E1E3-375E-4A99-B113-C3A5015989F4}"/>
                  </a:ext>
                </a:extLst>
              </p:cNvPr>
              <p:cNvCxnSpPr>
                <a:endCxn id="21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 Box 2">
                <a:extLst>
                  <a:ext uri="{FF2B5EF4-FFF2-40B4-BE49-F238E27FC236}">
                    <a16:creationId xmlns:a16="http://schemas.microsoft.com/office/drawing/2014/main" id="{8CD485F3-7106-4B69-8D7C-EA70A8EBB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Text Box 2">
                <a:extLst>
                  <a:ext uri="{FF2B5EF4-FFF2-40B4-BE49-F238E27FC236}">
                    <a16:creationId xmlns:a16="http://schemas.microsoft.com/office/drawing/2014/main" id="{5FA5EE62-5AC8-489C-B62A-88D7EEC14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1713" y="4095019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Text Box 2">
                <a:extLst>
                  <a:ext uri="{FF2B5EF4-FFF2-40B4-BE49-F238E27FC236}">
                    <a16:creationId xmlns:a16="http://schemas.microsoft.com/office/drawing/2014/main" id="{34C52B86-AF35-491D-B7AA-3EB087B5E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Text Box 2">
                <a:extLst>
                  <a:ext uri="{FF2B5EF4-FFF2-40B4-BE49-F238E27FC236}">
                    <a16:creationId xmlns:a16="http://schemas.microsoft.com/office/drawing/2014/main" id="{C50BD565-11CE-4397-9601-D95089996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1359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Text Box 2">
                <a:extLst>
                  <a:ext uri="{FF2B5EF4-FFF2-40B4-BE49-F238E27FC236}">
                    <a16:creationId xmlns:a16="http://schemas.microsoft.com/office/drawing/2014/main" id="{196B60A6-A054-4EB7-A0F0-7CDAF1207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809" y="44361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6FDA7911-931A-4C17-8BDA-3977A5DF28F1}"/>
                </a:ext>
              </a:extLst>
            </p:cNvPr>
            <p:cNvSpPr txBox="1"/>
            <p:nvPr/>
          </p:nvSpPr>
          <p:spPr>
            <a:xfrm>
              <a:off x="3014669" y="2234711"/>
              <a:ext cx="34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5CFC3278-6296-4242-8185-1E91CF950D03}"/>
                </a:ext>
              </a:extLst>
            </p:cNvPr>
            <p:cNvSpPr txBox="1"/>
            <p:nvPr/>
          </p:nvSpPr>
          <p:spPr>
            <a:xfrm>
              <a:off x="3021462" y="3874521"/>
              <a:ext cx="34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23221289-5C76-4878-9BA1-36965D0FC66C}"/>
                </a:ext>
              </a:extLst>
            </p:cNvPr>
            <p:cNvSpPr txBox="1"/>
            <p:nvPr/>
          </p:nvSpPr>
          <p:spPr>
            <a:xfrm>
              <a:off x="5163193" y="1855749"/>
              <a:ext cx="9022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Feature</a:t>
              </a:r>
            </a:p>
            <a:p>
              <a:pPr algn="ctr"/>
              <a:r>
                <a:rPr lang="en-US" dirty="0"/>
                <a:t>graph</a:t>
              </a:r>
            </a:p>
            <a:p>
              <a:pPr algn="ctr"/>
              <a:r>
                <a:rPr lang="en-US" dirty="0"/>
                <a:t>(meth)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7A17D8A5-BB2F-47CC-B75A-178DF04E18F0}"/>
                </a:ext>
              </a:extLst>
            </p:cNvPr>
            <p:cNvSpPr txBox="1"/>
            <p:nvPr/>
          </p:nvSpPr>
          <p:spPr>
            <a:xfrm>
              <a:off x="5163193" y="3750072"/>
              <a:ext cx="9022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Feature</a:t>
              </a:r>
            </a:p>
            <a:p>
              <a:pPr algn="ctr"/>
              <a:r>
                <a:rPr lang="en-US" dirty="0"/>
                <a:t>graph</a:t>
              </a:r>
            </a:p>
            <a:p>
              <a:pPr algn="ctr"/>
              <a:r>
                <a:rPr lang="en-US" dirty="0"/>
                <a:t>(</a:t>
              </a:r>
              <a:r>
                <a:rPr lang="en-US" dirty="0" err="1"/>
                <a:t>stmt</a:t>
              </a:r>
              <a:r>
                <a:rPr lang="en-US" dirty="0"/>
                <a:t>)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DA60A95-0984-4C5F-9CD3-4E81ABB897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6324" y="3450234"/>
              <a:ext cx="588622" cy="8511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514C2167-B16F-4EAE-97F6-EE23B46EE0AC}"/>
                </a:ext>
              </a:extLst>
            </p:cNvPr>
            <p:cNvSpPr txBox="1"/>
            <p:nvPr/>
          </p:nvSpPr>
          <p:spPr>
            <a:xfrm>
              <a:off x="7663519" y="4000595"/>
              <a:ext cx="15190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Predict buggy </a:t>
              </a:r>
            </a:p>
            <a:p>
              <a:pPr algn="ctr"/>
              <a:r>
                <a:rPr lang="en-US" dirty="0"/>
                <a:t>statements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787FBB32-3C8D-43BC-8C92-9F9AF6515E92}"/>
              </a:ext>
            </a:extLst>
          </p:cNvPr>
          <p:cNvSpPr txBox="1"/>
          <p:nvPr/>
        </p:nvSpPr>
        <p:spPr>
          <a:xfrm>
            <a:off x="1665372" y="1663169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BDD9A77-B6FC-412F-89E6-811CBC600F9E}"/>
              </a:ext>
            </a:extLst>
          </p:cNvPr>
          <p:cNvSpPr txBox="1"/>
          <p:nvPr/>
        </p:nvSpPr>
        <p:spPr>
          <a:xfrm>
            <a:off x="4020830" y="1518708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7DC9DC-3015-46F0-BE5E-3ECC5A1C7F24}"/>
              </a:ext>
            </a:extLst>
          </p:cNvPr>
          <p:cNvSpPr txBox="1"/>
          <p:nvPr/>
        </p:nvSpPr>
        <p:spPr>
          <a:xfrm>
            <a:off x="6408697" y="1558896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Step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107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430766-1EB8-4C57-8395-D95AB19E6BBC}"/>
              </a:ext>
            </a:extLst>
          </p:cNvPr>
          <p:cNvSpPr txBox="1"/>
          <p:nvPr/>
        </p:nvSpPr>
        <p:spPr>
          <a:xfrm>
            <a:off x="4065691" y="2290321"/>
            <a:ext cx="67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CC29A2-250E-4013-AAD5-258695DEF999}"/>
              </a:ext>
            </a:extLst>
          </p:cNvPr>
          <p:cNvGrpSpPr/>
          <p:nvPr/>
        </p:nvGrpSpPr>
        <p:grpSpPr>
          <a:xfrm>
            <a:off x="2051420" y="1898276"/>
            <a:ext cx="2563770" cy="1324129"/>
            <a:chOff x="2018646" y="2226734"/>
            <a:chExt cx="2680354" cy="132412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46932BC-DA9A-4180-86CE-EBA4FD59FEB6}"/>
                </a:ext>
              </a:extLst>
            </p:cNvPr>
            <p:cNvSpPr/>
            <p:nvPr/>
          </p:nvSpPr>
          <p:spPr>
            <a:xfrm>
              <a:off x="2260600" y="2396067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F0DF298-FE8B-4153-8B5D-EBB685754FD9}"/>
                </a:ext>
              </a:extLst>
            </p:cNvPr>
            <p:cNvSpPr/>
            <p:nvPr/>
          </p:nvSpPr>
          <p:spPr>
            <a:xfrm>
              <a:off x="2931123" y="3049400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74BC0AF-165E-41AC-8CB8-74ABCE239EDD}"/>
                </a:ext>
              </a:extLst>
            </p:cNvPr>
            <p:cNvSpPr/>
            <p:nvPr/>
          </p:nvSpPr>
          <p:spPr>
            <a:xfrm>
              <a:off x="3327400" y="2226734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A89DD98-0931-483A-93A5-C6C93AFEA524}"/>
                </a:ext>
              </a:extLst>
            </p:cNvPr>
            <p:cNvSpPr/>
            <p:nvPr/>
          </p:nvSpPr>
          <p:spPr>
            <a:xfrm>
              <a:off x="3983567" y="3331632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29EE3A2-3168-4346-8CAB-B7FB7B0A786C}"/>
                </a:ext>
              </a:extLst>
            </p:cNvPr>
            <p:cNvSpPr/>
            <p:nvPr/>
          </p:nvSpPr>
          <p:spPr>
            <a:xfrm>
              <a:off x="4529667" y="2567516"/>
              <a:ext cx="169333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AA374C3-60D6-4A5C-9CD0-128BF17BCA28}"/>
                </a:ext>
              </a:extLst>
            </p:cNvPr>
            <p:cNvSpPr/>
            <p:nvPr/>
          </p:nvSpPr>
          <p:spPr>
            <a:xfrm>
              <a:off x="2018646" y="3381530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AE284A-CA52-4CC4-8C6D-DA13261B5B9A}"/>
              </a:ext>
            </a:extLst>
          </p:cNvPr>
          <p:cNvCxnSpPr>
            <a:stCxn id="20" idx="6"/>
            <a:endCxn id="22" idx="2"/>
          </p:cNvCxnSpPr>
          <p:nvPr/>
        </p:nvCxnSpPr>
        <p:spPr>
          <a:xfrm flipV="1">
            <a:off x="2444818" y="1982943"/>
            <a:ext cx="858431" cy="1693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05AA35-E8FA-4E2D-A218-1881A4E7B544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>
            <a:off x="3465217" y="1982943"/>
            <a:ext cx="988006" cy="3407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FF0859-BB72-4171-9043-0D1737B4934F}"/>
              </a:ext>
            </a:extLst>
          </p:cNvPr>
          <p:cNvCxnSpPr>
            <a:cxnSpLocks/>
            <a:stCxn id="22" idx="5"/>
            <a:endCxn id="23" idx="1"/>
          </p:cNvCxnSpPr>
          <p:nvPr/>
        </p:nvCxnSpPr>
        <p:spPr>
          <a:xfrm>
            <a:off x="3441497" y="2042811"/>
            <a:ext cx="513098" cy="98516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2298D3-CD5E-4588-A904-6418DEC84151}"/>
              </a:ext>
            </a:extLst>
          </p:cNvPr>
          <p:cNvCxnSpPr>
            <a:cxnSpLocks/>
            <a:stCxn id="20" idx="5"/>
            <a:endCxn id="21" idx="1"/>
          </p:cNvCxnSpPr>
          <p:nvPr/>
        </p:nvCxnSpPr>
        <p:spPr>
          <a:xfrm>
            <a:off x="2421098" y="2212144"/>
            <a:ext cx="526829" cy="533596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1E3B50-9B70-4ED7-9034-D6401030D76F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2054655" y="2152276"/>
            <a:ext cx="228195" cy="3664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96EA14-7BDD-40AB-AC8E-B45F44D4F60F}"/>
              </a:ext>
            </a:extLst>
          </p:cNvPr>
          <p:cNvCxnSpPr>
            <a:cxnSpLocks/>
            <a:stCxn id="21" idx="3"/>
            <a:endCxn id="25" idx="5"/>
          </p:cNvCxnSpPr>
          <p:nvPr/>
        </p:nvCxnSpPr>
        <p:spPr>
          <a:xfrm flipH="1">
            <a:off x="2189668" y="2865477"/>
            <a:ext cx="758259" cy="33213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6661D4-8BBC-4500-AC22-9EF43D391539}"/>
              </a:ext>
            </a:extLst>
          </p:cNvPr>
          <p:cNvCxnSpPr>
            <a:cxnSpLocks/>
          </p:cNvCxnSpPr>
          <p:nvPr/>
        </p:nvCxnSpPr>
        <p:spPr>
          <a:xfrm flipH="1">
            <a:off x="2184898" y="2799979"/>
            <a:ext cx="758259" cy="33213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33544F6-E93D-4D9C-913F-FAB6DBFE9086}"/>
              </a:ext>
            </a:extLst>
          </p:cNvPr>
          <p:cNvSpPr txBox="1"/>
          <p:nvPr/>
        </p:nvSpPr>
        <p:spPr>
          <a:xfrm>
            <a:off x="3276056" y="1591458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30ED72-DAE1-41D9-B6C7-EFE17AE38774}"/>
              </a:ext>
            </a:extLst>
          </p:cNvPr>
          <p:cNvSpPr txBox="1"/>
          <p:nvPr/>
        </p:nvSpPr>
        <p:spPr>
          <a:xfrm>
            <a:off x="2207355" y="174344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0F84CB-4AA8-4BFB-BF1E-76B62D1A1C3B}"/>
              </a:ext>
            </a:extLst>
          </p:cNvPr>
          <p:cNvSpPr txBox="1"/>
          <p:nvPr/>
        </p:nvSpPr>
        <p:spPr>
          <a:xfrm>
            <a:off x="3849525" y="311398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1A7F79-18EB-41F1-8183-2CB3DE52FCBC}"/>
              </a:ext>
            </a:extLst>
          </p:cNvPr>
          <p:cNvSpPr txBox="1"/>
          <p:nvPr/>
        </p:nvSpPr>
        <p:spPr>
          <a:xfrm>
            <a:off x="2977354" y="2903174"/>
            <a:ext cx="747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09335A-CC4C-408F-8FEC-6CC07E35BF68}"/>
              </a:ext>
            </a:extLst>
          </p:cNvPr>
          <p:cNvSpPr txBox="1"/>
          <p:nvPr/>
        </p:nvSpPr>
        <p:spPr>
          <a:xfrm>
            <a:off x="1905833" y="317256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C1D497-8437-4E9F-B3B8-D1652E401C3D}"/>
              </a:ext>
            </a:extLst>
          </p:cNvPr>
          <p:cNvSpPr txBox="1"/>
          <p:nvPr/>
        </p:nvSpPr>
        <p:spPr>
          <a:xfrm>
            <a:off x="5040613" y="1493328"/>
            <a:ext cx="10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Content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64C624-DA25-4987-9443-E8F18DDC00CE}"/>
              </a:ext>
            </a:extLst>
          </p:cNvPr>
          <p:cNvSpPr txBox="1"/>
          <p:nvPr/>
        </p:nvSpPr>
        <p:spPr>
          <a:xfrm>
            <a:off x="4888623" y="2535712"/>
            <a:ext cx="147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Abstract Syntax Tree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D17F0A-2CEC-4B62-97D1-8F8F613E4C47}"/>
              </a:ext>
            </a:extLst>
          </p:cNvPr>
          <p:cNvSpPr txBox="1"/>
          <p:nvPr/>
        </p:nvSpPr>
        <p:spPr>
          <a:xfrm>
            <a:off x="4981090" y="3609269"/>
            <a:ext cx="1412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Most Similar Buggy Method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30AAF2-D856-4628-82FA-25A240861DA8}"/>
              </a:ext>
            </a:extLst>
          </p:cNvPr>
          <p:cNvSpPr txBox="1"/>
          <p:nvPr/>
        </p:nvSpPr>
        <p:spPr>
          <a:xfrm>
            <a:off x="5990982" y="1432396"/>
            <a:ext cx="18923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protected void compute Geometrical Properties ……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8A32053-ABDF-46D7-9D8C-07C53E991625}"/>
              </a:ext>
            </a:extLst>
          </p:cNvPr>
          <p:cNvSpPr/>
          <p:nvPr/>
        </p:nvSpPr>
        <p:spPr>
          <a:xfrm>
            <a:off x="6079866" y="1470652"/>
            <a:ext cx="1704041" cy="679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7FC2D23-585B-439D-9A1B-A822E8464D27}"/>
              </a:ext>
            </a:extLst>
          </p:cNvPr>
          <p:cNvGrpSpPr/>
          <p:nvPr/>
        </p:nvGrpSpPr>
        <p:grpSpPr>
          <a:xfrm>
            <a:off x="2133698" y="3601714"/>
            <a:ext cx="2761607" cy="1035278"/>
            <a:chOff x="1893885" y="3670447"/>
            <a:chExt cx="2761607" cy="1035278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4DDF15A-7FE5-4CEB-A762-2D8FD77BCA9B}"/>
                </a:ext>
              </a:extLst>
            </p:cNvPr>
            <p:cNvCxnSpPr>
              <a:cxnSpLocks/>
            </p:cNvCxnSpPr>
            <p:nvPr/>
          </p:nvCxnSpPr>
          <p:spPr>
            <a:xfrm>
              <a:off x="1893885" y="4087379"/>
              <a:ext cx="474382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FB8F353-ECA7-4105-AE4E-420E100EC959}"/>
                </a:ext>
              </a:extLst>
            </p:cNvPr>
            <p:cNvCxnSpPr>
              <a:cxnSpLocks/>
            </p:cNvCxnSpPr>
            <p:nvPr/>
          </p:nvCxnSpPr>
          <p:spPr>
            <a:xfrm>
              <a:off x="1893885" y="4538337"/>
              <a:ext cx="472299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44BBDB2-40A4-499C-A690-B5D3800C1AA7}"/>
                </a:ext>
              </a:extLst>
            </p:cNvPr>
            <p:cNvSpPr txBox="1"/>
            <p:nvPr/>
          </p:nvSpPr>
          <p:spPr>
            <a:xfrm>
              <a:off x="2336865" y="3919182"/>
              <a:ext cx="1743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Execution Trace</a:t>
              </a:r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0FBDDA4-DF8C-44EA-9BF6-3241F080DE2B}"/>
                </a:ext>
              </a:extLst>
            </p:cNvPr>
            <p:cNvSpPr txBox="1"/>
            <p:nvPr/>
          </p:nvSpPr>
          <p:spPr>
            <a:xfrm>
              <a:off x="2331090" y="4133236"/>
              <a:ext cx="2324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Co-Change Relation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82EC97E-5F66-4282-8F71-3158E86D96C8}"/>
                </a:ext>
              </a:extLst>
            </p:cNvPr>
            <p:cNvSpPr txBox="1"/>
            <p:nvPr/>
          </p:nvSpPr>
          <p:spPr>
            <a:xfrm>
              <a:off x="2331090" y="4336393"/>
              <a:ext cx="2324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Stack Trace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1CF1D32-5DBB-44ED-89D2-3A4EE60D9DAF}"/>
                </a:ext>
              </a:extLst>
            </p:cNvPr>
            <p:cNvSpPr/>
            <p:nvPr/>
          </p:nvSpPr>
          <p:spPr>
            <a:xfrm>
              <a:off x="2027417" y="3794566"/>
              <a:ext cx="161968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753EAB4-ED81-45AA-8A14-96F00DA45B4F}"/>
                </a:ext>
              </a:extLst>
            </p:cNvPr>
            <p:cNvSpPr txBox="1"/>
            <p:nvPr/>
          </p:nvSpPr>
          <p:spPr>
            <a:xfrm>
              <a:off x="2331975" y="3670447"/>
              <a:ext cx="2051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Fail/crash Position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39715F5-3352-4736-B011-0012F8C1EFD9}"/>
              </a:ext>
            </a:extLst>
          </p:cNvPr>
          <p:cNvSpPr txBox="1"/>
          <p:nvPr/>
        </p:nvSpPr>
        <p:spPr>
          <a:xfrm>
            <a:off x="6009978" y="2131051"/>
            <a:ext cx="2051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Sequence of Sub-token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A8C112A-9116-4AC6-8B31-D5EDB860B462}"/>
              </a:ext>
            </a:extLst>
          </p:cNvPr>
          <p:cNvGrpSpPr/>
          <p:nvPr/>
        </p:nvGrpSpPr>
        <p:grpSpPr>
          <a:xfrm>
            <a:off x="6381935" y="2424673"/>
            <a:ext cx="924957" cy="913916"/>
            <a:chOff x="6766338" y="2672758"/>
            <a:chExt cx="967018" cy="91391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A4990FA-8C1A-498E-B0D7-CA6FBB9DC790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3EEE7D8-2730-4BDC-93A9-370DF77E8CCE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C1F5BC2-0555-46AE-BBC9-0DC764E47182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2D40B3C-E26C-4706-8E02-EC0A7DB36142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C6FAC2F-AD12-48D9-B428-3181278470B1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446EE87-A390-44BC-AD8E-B04FF1ACE0E7}"/>
                </a:ext>
              </a:extLst>
            </p:cNvPr>
            <p:cNvCxnSpPr>
              <a:cxnSpLocks/>
              <a:stCxn id="48" idx="3"/>
              <a:endCxn id="49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643FD84-B5D2-40E0-9A2A-FE07A92163C0}"/>
                </a:ext>
              </a:extLst>
            </p:cNvPr>
            <p:cNvCxnSpPr>
              <a:cxnSpLocks/>
              <a:stCxn id="48" idx="5"/>
              <a:endCxn id="50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789AF06-A5A7-457A-B3F9-13848332CA86}"/>
                </a:ext>
              </a:extLst>
            </p:cNvPr>
            <p:cNvCxnSpPr>
              <a:cxnSpLocks/>
              <a:stCxn id="50" idx="5"/>
              <a:endCxn id="52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C634697-E6E2-4DCD-BA40-D0159A32E891}"/>
                </a:ext>
              </a:extLst>
            </p:cNvPr>
            <p:cNvCxnSpPr>
              <a:cxnSpLocks/>
              <a:stCxn id="50" idx="3"/>
              <a:endCxn id="53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BDF993-E024-471A-A753-2C60A1B7F233}"/>
              </a:ext>
            </a:extLst>
          </p:cNvPr>
          <p:cNvGrpSpPr/>
          <p:nvPr/>
        </p:nvGrpSpPr>
        <p:grpSpPr>
          <a:xfrm>
            <a:off x="6369135" y="3453097"/>
            <a:ext cx="1132607" cy="873122"/>
            <a:chOff x="6752673" y="2659896"/>
            <a:chExt cx="1184110" cy="873122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BD67822-B13D-48E3-AEDB-4EB3A4CA8278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9A7615C-1077-4190-8C61-5423291E81A8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2006158-58AE-4AD6-A19A-82D3CC1DC68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AA08248-FC8C-478B-B34F-3C3E08D50CB9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9B1827B-2617-4CF8-8792-07AE0B49529E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78A4418-3705-4435-A15D-B3252DD828D0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A774245-7413-4AC0-811B-032EF739DC38}"/>
                </a:ext>
              </a:extLst>
            </p:cNvPr>
            <p:cNvCxnSpPr>
              <a:stCxn id="60" idx="3"/>
              <a:endCxn id="61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C50EA93-146D-4886-8C53-4EF01D89ACB5}"/>
                </a:ext>
              </a:extLst>
            </p:cNvPr>
            <p:cNvCxnSpPr>
              <a:cxnSpLocks/>
              <a:stCxn id="60" idx="4"/>
              <a:endCxn id="62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565254DE-7C60-4581-8333-E6D5DFFFBAF3}"/>
                </a:ext>
              </a:extLst>
            </p:cNvPr>
            <p:cNvCxnSpPr>
              <a:cxnSpLocks/>
              <a:stCxn id="60" idx="5"/>
              <a:endCxn id="63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F62151A-78B7-4865-853B-15EEE6306A97}"/>
                </a:ext>
              </a:extLst>
            </p:cNvPr>
            <p:cNvCxnSpPr>
              <a:cxnSpLocks/>
              <a:stCxn id="62" idx="5"/>
              <a:endCxn id="64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0CE9C1C-66F2-4F1C-8F79-D7395929A1F8}"/>
                </a:ext>
              </a:extLst>
            </p:cNvPr>
            <p:cNvCxnSpPr>
              <a:cxnSpLocks/>
              <a:stCxn id="62" idx="3"/>
              <a:endCxn id="65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4EE17D5-9592-4BF0-A657-5D4EC357A64C}"/>
              </a:ext>
            </a:extLst>
          </p:cNvPr>
          <p:cNvCxnSpPr>
            <a:cxnSpLocks/>
            <a:stCxn id="24" idx="7"/>
          </p:cNvCxnSpPr>
          <p:nvPr/>
        </p:nvCxnSpPr>
        <p:spPr>
          <a:xfrm flipV="1">
            <a:off x="4591470" y="1382766"/>
            <a:ext cx="338083" cy="88109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A05FB89-B1BA-47BF-9E9D-CD97947F07EC}"/>
              </a:ext>
            </a:extLst>
          </p:cNvPr>
          <p:cNvCxnSpPr>
            <a:cxnSpLocks/>
          </p:cNvCxnSpPr>
          <p:nvPr/>
        </p:nvCxnSpPr>
        <p:spPr>
          <a:xfrm>
            <a:off x="4929553" y="1382766"/>
            <a:ext cx="292281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E91DEC2-17C5-4B82-AE01-7C7DF5222D90}"/>
              </a:ext>
            </a:extLst>
          </p:cNvPr>
          <p:cNvCxnSpPr>
            <a:cxnSpLocks/>
          </p:cNvCxnSpPr>
          <p:nvPr/>
        </p:nvCxnSpPr>
        <p:spPr>
          <a:xfrm>
            <a:off x="4606720" y="2424673"/>
            <a:ext cx="441777" cy="210792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3771B4C-095B-4F05-9F7E-A01ED94BB082}"/>
              </a:ext>
            </a:extLst>
          </p:cNvPr>
          <p:cNvCxnSpPr>
            <a:cxnSpLocks/>
          </p:cNvCxnSpPr>
          <p:nvPr/>
        </p:nvCxnSpPr>
        <p:spPr>
          <a:xfrm>
            <a:off x="5048497" y="4532216"/>
            <a:ext cx="2812066" cy="1471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349F69F-654C-4F5E-A086-845F8AE518F0}"/>
              </a:ext>
            </a:extLst>
          </p:cNvPr>
          <p:cNvCxnSpPr>
            <a:cxnSpLocks/>
          </p:cNvCxnSpPr>
          <p:nvPr/>
        </p:nvCxnSpPr>
        <p:spPr>
          <a:xfrm flipH="1">
            <a:off x="7860563" y="1382766"/>
            <a:ext cx="1" cy="31683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546D2EF-9BFA-4E1B-AA24-089D5264129A}"/>
              </a:ext>
            </a:extLst>
          </p:cNvPr>
          <p:cNvSpPr txBox="1"/>
          <p:nvPr/>
        </p:nvSpPr>
        <p:spPr>
          <a:xfrm>
            <a:off x="1742560" y="1318047"/>
            <a:ext cx="2996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Method-level Feature graph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0E8974D-8417-4716-AD1A-5FCB8719A2DC}"/>
              </a:ext>
            </a:extLst>
          </p:cNvPr>
          <p:cNvSpPr txBox="1"/>
          <p:nvPr/>
        </p:nvSpPr>
        <p:spPr>
          <a:xfrm rot="17458556">
            <a:off x="3880907" y="1222901"/>
            <a:ext cx="1823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attributes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7BA89C4-FCBE-42BF-B8C6-1FCBE9247C1F}"/>
              </a:ext>
            </a:extLst>
          </p:cNvPr>
          <p:cNvCxnSpPr>
            <a:cxnSpLocks/>
          </p:cNvCxnSpPr>
          <p:nvPr/>
        </p:nvCxnSpPr>
        <p:spPr>
          <a:xfrm flipV="1">
            <a:off x="2146911" y="2688456"/>
            <a:ext cx="823837" cy="39275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BAC4A29-C14E-4629-8498-A2371B6E6A4F}"/>
              </a:ext>
            </a:extLst>
          </p:cNvPr>
          <p:cNvCxnSpPr>
            <a:cxnSpLocks/>
          </p:cNvCxnSpPr>
          <p:nvPr/>
        </p:nvCxnSpPr>
        <p:spPr>
          <a:xfrm flipH="1">
            <a:off x="2024826" y="4254306"/>
            <a:ext cx="591060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456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C57BE588-86D2-4596-AB6D-555741489CBB}"/>
              </a:ext>
            </a:extLst>
          </p:cNvPr>
          <p:cNvSpPr txBox="1"/>
          <p:nvPr/>
        </p:nvSpPr>
        <p:spPr>
          <a:xfrm rot="18315628">
            <a:off x="5155339" y="861965"/>
            <a:ext cx="1823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attr</a:t>
            </a:r>
            <a:endParaRPr lang="en-US" sz="2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2B7BAD3-C365-4967-B6BD-E9B5CD97556A}"/>
              </a:ext>
            </a:extLst>
          </p:cNvPr>
          <p:cNvGrpSpPr/>
          <p:nvPr/>
        </p:nvGrpSpPr>
        <p:grpSpPr>
          <a:xfrm>
            <a:off x="200604" y="1357322"/>
            <a:ext cx="8512883" cy="3055840"/>
            <a:chOff x="155700" y="1357322"/>
            <a:chExt cx="8512883" cy="305584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B705E9-8317-4436-A526-04126BF073D1}"/>
                </a:ext>
              </a:extLst>
            </p:cNvPr>
            <p:cNvSpPr txBox="1"/>
            <p:nvPr/>
          </p:nvSpPr>
          <p:spPr>
            <a:xfrm>
              <a:off x="4519688" y="1410081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S4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9EA1248-34C3-41EC-9F95-D9B5551DD32A}"/>
                </a:ext>
              </a:extLst>
            </p:cNvPr>
            <p:cNvGrpSpPr/>
            <p:nvPr/>
          </p:nvGrpSpPr>
          <p:grpSpPr>
            <a:xfrm>
              <a:off x="3637402" y="1465340"/>
              <a:ext cx="3466922" cy="2742752"/>
              <a:chOff x="2776280" y="1868426"/>
              <a:chExt cx="3466922" cy="2742752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F8404E2-78FF-407E-A95D-8269B2D776E5}"/>
                  </a:ext>
                </a:extLst>
              </p:cNvPr>
              <p:cNvGrpSpPr/>
              <p:nvPr/>
            </p:nvGrpSpPr>
            <p:grpSpPr>
              <a:xfrm>
                <a:off x="2866515" y="2140165"/>
                <a:ext cx="1832485" cy="1446049"/>
                <a:chOff x="2866515" y="2140165"/>
                <a:chExt cx="1832485" cy="1446049"/>
              </a:xfrm>
            </p:grpSpPr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ADF2087A-789D-442A-BC2C-AE2F3A96149D}"/>
                    </a:ext>
                  </a:extLst>
                </p:cNvPr>
                <p:cNvSpPr/>
                <p:nvPr/>
              </p:nvSpPr>
              <p:spPr>
                <a:xfrm>
                  <a:off x="3830042" y="2140165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0B2AC305-3B48-445B-B908-232A42EA50BA}"/>
                    </a:ext>
                  </a:extLst>
                </p:cNvPr>
                <p:cNvSpPr/>
                <p:nvPr/>
              </p:nvSpPr>
              <p:spPr>
                <a:xfrm>
                  <a:off x="3590744" y="2660695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05A4C324-2196-4D15-BF97-8841230628CC}"/>
                    </a:ext>
                  </a:extLst>
                </p:cNvPr>
                <p:cNvSpPr/>
                <p:nvPr/>
              </p:nvSpPr>
              <p:spPr>
                <a:xfrm>
                  <a:off x="4289943" y="3273751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4A076DFB-2D35-4302-BAC3-39A7EB197FB9}"/>
                    </a:ext>
                  </a:extLst>
                </p:cNvPr>
                <p:cNvSpPr/>
                <p:nvPr/>
              </p:nvSpPr>
              <p:spPr>
                <a:xfrm>
                  <a:off x="2866515" y="2861393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0578147D-FD76-4BE3-B6BC-3B5FD7C7F99C}"/>
                    </a:ext>
                  </a:extLst>
                </p:cNvPr>
                <p:cNvSpPr/>
                <p:nvPr/>
              </p:nvSpPr>
              <p:spPr>
                <a:xfrm>
                  <a:off x="4529667" y="2567516"/>
                  <a:ext cx="169333" cy="169333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2" name="Oval 261">
                  <a:extLst>
                    <a:ext uri="{FF2B5EF4-FFF2-40B4-BE49-F238E27FC236}">
                      <a16:creationId xmlns:a16="http://schemas.microsoft.com/office/drawing/2014/main" id="{4C60D344-7FF3-417F-A5DA-EA83DCFA7949}"/>
                    </a:ext>
                  </a:extLst>
                </p:cNvPr>
                <p:cNvSpPr/>
                <p:nvPr/>
              </p:nvSpPr>
              <p:spPr>
                <a:xfrm>
                  <a:off x="3681823" y="3416881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00242B1F-5A4D-473D-981D-027607AFBE79}"/>
                  </a:ext>
                </a:extLst>
              </p:cNvPr>
              <p:cNvCxnSpPr>
                <a:cxnSpLocks/>
                <a:endCxn id="2" idx="3"/>
              </p:cNvCxnSpPr>
              <p:nvPr/>
            </p:nvCxnSpPr>
            <p:spPr>
              <a:xfrm flipV="1">
                <a:off x="3083267" y="2284700"/>
                <a:ext cx="771573" cy="193474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C97B8577-2705-438E-B535-BFAD97E27E31}"/>
                  </a:ext>
                </a:extLst>
              </p:cNvPr>
              <p:cNvCxnSpPr>
                <a:cxnSpLocks/>
                <a:endCxn id="2" idx="1"/>
              </p:cNvCxnSpPr>
              <p:nvPr/>
            </p:nvCxnSpPr>
            <p:spPr>
              <a:xfrm flipV="1">
                <a:off x="3083267" y="2164963"/>
                <a:ext cx="771573" cy="168676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D17BBFF5-C56A-406E-A839-2323D880E922}"/>
                  </a:ext>
                </a:extLst>
              </p:cNvPr>
              <p:cNvCxnSpPr>
                <a:cxnSpLocks/>
                <a:stCxn id="7" idx="1"/>
                <a:endCxn id="2" idx="5"/>
              </p:cNvCxnSpPr>
              <p:nvPr/>
            </p:nvCxnSpPr>
            <p:spPr>
              <a:xfrm flipH="1" flipV="1">
                <a:off x="3974577" y="2284700"/>
                <a:ext cx="579888" cy="307614"/>
              </a:xfrm>
              <a:prstGeom prst="straightConnector1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48C492-B47E-47AF-B9F9-BF11E04F708C}"/>
                  </a:ext>
                </a:extLst>
              </p:cNvPr>
              <p:cNvSpPr txBox="1"/>
              <p:nvPr/>
            </p:nvSpPr>
            <p:spPr>
              <a:xfrm>
                <a:off x="3484940" y="2757561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S7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C198DCD-67B0-47E2-8E5B-835618AC81AA}"/>
                  </a:ext>
                </a:extLst>
              </p:cNvPr>
              <p:cNvSpPr txBox="1"/>
              <p:nvPr/>
            </p:nvSpPr>
            <p:spPr>
              <a:xfrm>
                <a:off x="2776280" y="2991640"/>
                <a:ext cx="7816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S8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0F9B207-4B05-4208-B8EC-4C4D128D6C57}"/>
                  </a:ext>
                </a:extLst>
              </p:cNvPr>
              <p:cNvSpPr txBox="1"/>
              <p:nvPr/>
            </p:nvSpPr>
            <p:spPr>
              <a:xfrm>
                <a:off x="4803616" y="1868426"/>
                <a:ext cx="134235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i="1" dirty="0"/>
                  <a:t>Code Coverage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4491C72C-8C4A-4644-BACD-88ECD8378CB7}"/>
                  </a:ext>
                </a:extLst>
              </p:cNvPr>
              <p:cNvSpPr txBox="1"/>
              <p:nvPr/>
            </p:nvSpPr>
            <p:spPr>
              <a:xfrm>
                <a:off x="4963777" y="3053173"/>
                <a:ext cx="124447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i="1" dirty="0"/>
                  <a:t>AST subtree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05848FF-C927-4C9D-9445-E5456F25F248}"/>
                  </a:ext>
                </a:extLst>
              </p:cNvPr>
              <p:cNvSpPr txBox="1"/>
              <p:nvPr/>
            </p:nvSpPr>
            <p:spPr>
              <a:xfrm>
                <a:off x="4998724" y="4211068"/>
                <a:ext cx="124447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i="1" dirty="0"/>
                  <a:t>Variables</a:t>
                </a:r>
                <a:r>
                  <a:rPr lang="en-US" sz="1600" dirty="0"/>
                  <a:t>               </a:t>
                </a:r>
              </a:p>
            </p:txBody>
          </p:sp>
          <p:cxnSp>
            <p:nvCxnSpPr>
              <p:cNvPr id="195" name="Straight Arrow Connector 194">
                <a:extLst>
                  <a:ext uri="{FF2B5EF4-FFF2-40B4-BE49-F238E27FC236}">
                    <a16:creationId xmlns:a16="http://schemas.microsoft.com/office/drawing/2014/main" id="{1B3EF0AE-501B-4F13-8651-E1E7B09348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0417" y="2216319"/>
                <a:ext cx="614959" cy="342684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95B35322-7B93-44A3-8602-583225FEBAA6}"/>
                  </a:ext>
                </a:extLst>
              </p:cNvPr>
              <p:cNvCxnSpPr>
                <a:cxnSpLocks/>
                <a:stCxn id="7" idx="4"/>
                <a:endCxn id="5" idx="7"/>
              </p:cNvCxnSpPr>
              <p:nvPr/>
            </p:nvCxnSpPr>
            <p:spPr>
              <a:xfrm flipH="1">
                <a:off x="4434478" y="2736849"/>
                <a:ext cx="179856" cy="56170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078E5664-1043-42FA-84BF-AB0902434037}"/>
                  </a:ext>
                </a:extLst>
              </p:cNvPr>
              <p:cNvCxnSpPr>
                <a:cxnSpLocks/>
                <a:stCxn id="7" idx="2"/>
                <a:endCxn id="4" idx="7"/>
              </p:cNvCxnSpPr>
              <p:nvPr/>
            </p:nvCxnSpPr>
            <p:spPr>
              <a:xfrm flipH="1">
                <a:off x="3735279" y="2652183"/>
                <a:ext cx="794388" cy="3331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Arrow Connector 206">
                <a:extLst>
                  <a:ext uri="{FF2B5EF4-FFF2-40B4-BE49-F238E27FC236}">
                    <a16:creationId xmlns:a16="http://schemas.microsoft.com/office/drawing/2014/main" id="{8639FD25-2568-4A65-9C1A-9869A4025692}"/>
                  </a:ext>
                </a:extLst>
              </p:cNvPr>
              <p:cNvCxnSpPr>
                <a:cxnSpLocks/>
                <a:stCxn id="4" idx="1"/>
                <a:endCxn id="6" idx="7"/>
              </p:cNvCxnSpPr>
              <p:nvPr/>
            </p:nvCxnSpPr>
            <p:spPr>
              <a:xfrm flipH="1">
                <a:off x="3011050" y="2685493"/>
                <a:ext cx="604492" cy="200698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Arrow Connector 214">
                <a:extLst>
                  <a:ext uri="{FF2B5EF4-FFF2-40B4-BE49-F238E27FC236}">
                    <a16:creationId xmlns:a16="http://schemas.microsoft.com/office/drawing/2014/main" id="{34AAF79A-8949-4993-ABA8-0C5DC74D83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1681" y="2323328"/>
                <a:ext cx="614958" cy="342685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>
                <a:extLst>
                  <a:ext uri="{FF2B5EF4-FFF2-40B4-BE49-F238E27FC236}">
                    <a16:creationId xmlns:a16="http://schemas.microsoft.com/office/drawing/2014/main" id="{3B80D941-D89F-407F-9151-30BD2A2A912E}"/>
                  </a:ext>
                </a:extLst>
              </p:cNvPr>
              <p:cNvCxnSpPr>
                <a:cxnSpLocks/>
                <a:stCxn id="7" idx="3"/>
                <a:endCxn id="4" idx="6"/>
              </p:cNvCxnSpPr>
              <p:nvPr/>
            </p:nvCxnSpPr>
            <p:spPr>
              <a:xfrm flipH="1">
                <a:off x="3760077" y="2712051"/>
                <a:ext cx="794388" cy="33311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Arrow Connector 248">
                <a:extLst>
                  <a:ext uri="{FF2B5EF4-FFF2-40B4-BE49-F238E27FC236}">
                    <a16:creationId xmlns:a16="http://schemas.microsoft.com/office/drawing/2014/main" id="{50F2767F-8740-4F46-B52C-A1AC217CAE33}"/>
                  </a:ext>
                </a:extLst>
              </p:cNvPr>
              <p:cNvCxnSpPr>
                <a:cxnSpLocks/>
                <a:stCxn id="4" idx="2"/>
                <a:endCxn id="6" idx="6"/>
              </p:cNvCxnSpPr>
              <p:nvPr/>
            </p:nvCxnSpPr>
            <p:spPr>
              <a:xfrm flipH="1">
                <a:off x="3035848" y="2745362"/>
                <a:ext cx="554896" cy="200698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D1D67340-7572-46EB-B3DC-301C78F015DB}"/>
                  </a:ext>
                </a:extLst>
              </p:cNvPr>
              <p:cNvSpPr txBox="1"/>
              <p:nvPr/>
            </p:nvSpPr>
            <p:spPr>
              <a:xfrm>
                <a:off x="4213909" y="3378155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S10</a:t>
                </a: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4D58ADDA-681A-43D5-B38A-C7CE74DF4B79}"/>
                  </a:ext>
                </a:extLst>
              </p:cNvPr>
              <p:cNvSpPr txBox="1"/>
              <p:nvPr/>
            </p:nvSpPr>
            <p:spPr>
              <a:xfrm>
                <a:off x="4393685" y="2122844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S5</a:t>
                </a:r>
              </a:p>
            </p:txBody>
          </p:sp>
          <p:cxnSp>
            <p:nvCxnSpPr>
              <p:cNvPr id="277" name="Straight Arrow Connector 276">
                <a:extLst>
                  <a:ext uri="{FF2B5EF4-FFF2-40B4-BE49-F238E27FC236}">
                    <a16:creationId xmlns:a16="http://schemas.microsoft.com/office/drawing/2014/main" id="{A07F3A12-5C1F-4B34-9D4D-2F73E1B6716D}"/>
                  </a:ext>
                </a:extLst>
              </p:cNvPr>
              <p:cNvCxnSpPr>
                <a:cxnSpLocks/>
                <a:stCxn id="5" idx="2"/>
                <a:endCxn id="262" idx="6"/>
              </p:cNvCxnSpPr>
              <p:nvPr/>
            </p:nvCxnSpPr>
            <p:spPr>
              <a:xfrm flipH="1">
                <a:off x="3851156" y="3358418"/>
                <a:ext cx="438787" cy="14313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67ABDB2F-B41B-4051-A8BB-37EE136C0C62}"/>
                  </a:ext>
                </a:extLst>
              </p:cNvPr>
              <p:cNvSpPr txBox="1"/>
              <p:nvPr/>
            </p:nvSpPr>
            <p:spPr>
              <a:xfrm>
                <a:off x="3538826" y="3499247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S11</a:t>
                </a:r>
              </a:p>
            </p:txBody>
          </p:sp>
        </p:grp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464EEEC-9BC8-4564-9BBE-BF478DCDCE64}"/>
                </a:ext>
              </a:extLst>
            </p:cNvPr>
            <p:cNvCxnSpPr>
              <a:cxnSpLocks/>
              <a:stCxn id="7" idx="7"/>
            </p:cNvCxnSpPr>
            <p:nvPr/>
          </p:nvCxnSpPr>
          <p:spPr>
            <a:xfrm flipV="1">
              <a:off x="5535324" y="1479348"/>
              <a:ext cx="361831" cy="70988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0D9D81F-DCBA-4A99-AD1A-EE10EF9C626E}"/>
                </a:ext>
              </a:extLst>
            </p:cNvPr>
            <p:cNvCxnSpPr>
              <a:cxnSpLocks/>
              <a:stCxn id="7" idx="5"/>
            </p:cNvCxnSpPr>
            <p:nvPr/>
          </p:nvCxnSpPr>
          <p:spPr>
            <a:xfrm>
              <a:off x="5535324" y="2308965"/>
              <a:ext cx="549172" cy="201538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B2BE569-3AA4-43D6-B5D3-024B5DA97523}"/>
                </a:ext>
              </a:extLst>
            </p:cNvPr>
            <p:cNvGrpSpPr/>
            <p:nvPr/>
          </p:nvGrpSpPr>
          <p:grpSpPr>
            <a:xfrm>
              <a:off x="7142873" y="2391617"/>
              <a:ext cx="1058877" cy="1166903"/>
              <a:chOff x="7478948" y="2478168"/>
              <a:chExt cx="1058877" cy="1166903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9231058D-C93E-4CE0-A012-D9BC25EE2CED}"/>
                  </a:ext>
                </a:extLst>
              </p:cNvPr>
              <p:cNvSpPr/>
              <p:nvPr/>
            </p:nvSpPr>
            <p:spPr>
              <a:xfrm>
                <a:off x="8016610" y="247816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CF0EDD11-0552-4644-A2AC-25343852E901}"/>
                  </a:ext>
                </a:extLst>
              </p:cNvPr>
              <p:cNvSpPr/>
              <p:nvPr/>
            </p:nvSpPr>
            <p:spPr>
              <a:xfrm>
                <a:off x="7735790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15051DC5-4C88-48F1-B130-33FB50EC16C2}"/>
                  </a:ext>
                </a:extLst>
              </p:cNvPr>
              <p:cNvSpPr/>
              <p:nvPr/>
            </p:nvSpPr>
            <p:spPr>
              <a:xfrm>
                <a:off x="7478948" y="344407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7C929B93-2A0B-4131-BC8D-9D0B33840D5A}"/>
                  </a:ext>
                </a:extLst>
              </p:cNvPr>
              <p:cNvSpPr/>
              <p:nvPr/>
            </p:nvSpPr>
            <p:spPr>
              <a:xfrm>
                <a:off x="8054340" y="3429000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C2A99880-C852-4962-A5A1-BAFAB6CD176A}"/>
                  </a:ext>
                </a:extLst>
              </p:cNvPr>
              <p:cNvCxnSpPr>
                <a:cxnSpLocks/>
                <a:stCxn id="103" idx="3"/>
                <a:endCxn id="106" idx="0"/>
              </p:cNvCxnSpPr>
              <p:nvPr/>
            </p:nvCxnSpPr>
            <p:spPr>
              <a:xfrm flipH="1">
                <a:off x="7836287" y="2649726"/>
                <a:ext cx="209758" cy="36221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8F360C7E-4768-4774-9E1B-4BC2E6E4D7FA}"/>
                  </a:ext>
                </a:extLst>
              </p:cNvPr>
              <p:cNvCxnSpPr>
                <a:cxnSpLocks/>
                <a:stCxn id="106" idx="3"/>
                <a:endCxn id="107" idx="7"/>
              </p:cNvCxnSpPr>
              <p:nvPr/>
            </p:nvCxnSpPr>
            <p:spPr>
              <a:xfrm flipH="1">
                <a:off x="7650506" y="3183495"/>
                <a:ext cx="114719" cy="29001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69BED906-6204-43A9-A265-0B47BDF465DD}"/>
                  </a:ext>
                </a:extLst>
              </p:cNvPr>
              <p:cNvCxnSpPr>
                <a:cxnSpLocks/>
                <a:stCxn id="106" idx="5"/>
                <a:endCxn id="108" idx="1"/>
              </p:cNvCxnSpPr>
              <p:nvPr/>
            </p:nvCxnSpPr>
            <p:spPr>
              <a:xfrm>
                <a:off x="7907348" y="3183495"/>
                <a:ext cx="176427" cy="27494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625046EC-05CA-45C3-A3BA-118BA6E0E69B}"/>
                  </a:ext>
                </a:extLst>
              </p:cNvPr>
              <p:cNvSpPr/>
              <p:nvPr/>
            </p:nvSpPr>
            <p:spPr>
              <a:xfrm>
                <a:off x="8336832" y="3000566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E27A4818-F911-48B5-B98E-554843B6440C}"/>
                  </a:ext>
                </a:extLst>
              </p:cNvPr>
              <p:cNvCxnSpPr>
                <a:cxnSpLocks/>
                <a:stCxn id="103" idx="5"/>
                <a:endCxn id="175" idx="1"/>
              </p:cNvCxnSpPr>
              <p:nvPr/>
            </p:nvCxnSpPr>
            <p:spPr>
              <a:xfrm>
                <a:off x="8188168" y="2649726"/>
                <a:ext cx="178099" cy="38027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995153D3-39EF-4FD5-9329-885DB0F67E8F}"/>
                </a:ext>
              </a:extLst>
            </p:cNvPr>
            <p:cNvSpPr txBox="1"/>
            <p:nvPr/>
          </p:nvSpPr>
          <p:spPr>
            <a:xfrm>
              <a:off x="6615594" y="1397603"/>
              <a:ext cx="20058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   C=&lt;1, 1, 0, …, 0&gt;</a:t>
              </a:r>
            </a:p>
            <a:p>
              <a:pPr algn="ctr"/>
              <a:r>
                <a:rPr lang="en-US" dirty="0"/>
                <a:t>   R=&lt;0, 1, 0, …, 1&gt;</a:t>
              </a:r>
            </a:p>
            <a:p>
              <a:pPr algn="ctr"/>
              <a:r>
                <a:rPr lang="en-US" dirty="0"/>
                <a:t>V</a:t>
              </a:r>
              <a:r>
                <a:rPr lang="en-US" sz="1200" dirty="0"/>
                <a:t>coverage</a:t>
              </a:r>
              <a:r>
                <a:rPr lang="en-US" dirty="0"/>
                <a:t>=&lt;C, R&gt;</a:t>
              </a: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0360B074-68D9-4646-987B-6C757DF42A9F}"/>
                </a:ext>
              </a:extLst>
            </p:cNvPr>
            <p:cNvGrpSpPr/>
            <p:nvPr/>
          </p:nvGrpSpPr>
          <p:grpSpPr>
            <a:xfrm>
              <a:off x="6886925" y="3728702"/>
              <a:ext cx="1781658" cy="523220"/>
              <a:chOff x="6982470" y="4330180"/>
              <a:chExt cx="1781658" cy="523220"/>
            </a:xfrm>
          </p:grpSpPr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F76BCE72-1FE4-409B-AC20-30781D11C65E}"/>
                  </a:ext>
                </a:extLst>
              </p:cNvPr>
              <p:cNvSpPr txBox="1"/>
              <p:nvPr/>
            </p:nvSpPr>
            <p:spPr>
              <a:xfrm>
                <a:off x="6982470" y="4330180"/>
                <a:ext cx="17816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/>
                  <a:t>tree</a:t>
                </a:r>
                <a:r>
                  <a:rPr lang="en-US" sz="1400" dirty="0"/>
                  <a:t> </a:t>
                </a:r>
                <a:r>
                  <a:rPr lang="en-US" sz="1400" i="1" dirty="0"/>
                  <a:t>BSPTree</a:t>
                </a:r>
                <a:r>
                  <a:rPr lang="en-US" sz="1400" dirty="0"/>
                  <a:t>  </a:t>
                </a:r>
                <a:r>
                  <a:rPr lang="en-US" sz="1400" i="1" dirty="0"/>
                  <a:t>Euclidean2D</a:t>
                </a:r>
                <a:r>
                  <a:rPr lang="en-US" sz="1400" dirty="0"/>
                  <a:t> </a:t>
                </a: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4114C3CB-5655-496B-8DC5-9999AF3AA9D7}"/>
                  </a:ext>
                </a:extLst>
              </p:cNvPr>
              <p:cNvSpPr/>
              <p:nvPr/>
            </p:nvSpPr>
            <p:spPr>
              <a:xfrm>
                <a:off x="7238418" y="4350202"/>
                <a:ext cx="1244478" cy="481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70A217E-204F-407E-917E-FC5D47AB0C42}"/>
                </a:ext>
              </a:extLst>
            </p:cNvPr>
            <p:cNvGrpSpPr/>
            <p:nvPr/>
          </p:nvGrpSpPr>
          <p:grpSpPr>
            <a:xfrm>
              <a:off x="3145871" y="3464818"/>
              <a:ext cx="2966734" cy="948344"/>
              <a:chOff x="3223771" y="3341808"/>
              <a:chExt cx="2966734" cy="948344"/>
            </a:xfrm>
          </p:grpSpPr>
          <p:cxnSp>
            <p:nvCxnSpPr>
              <p:cNvPr id="281" name="Straight Arrow Connector 280">
                <a:extLst>
                  <a:ext uri="{FF2B5EF4-FFF2-40B4-BE49-F238E27FC236}">
                    <a16:creationId xmlns:a16="http://schemas.microsoft.com/office/drawing/2014/main" id="{C54AAAD5-1566-4EB3-B8F6-FD32080F26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9808" y="3566590"/>
                <a:ext cx="411480" cy="0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Arrow Connector 281">
                <a:extLst>
                  <a:ext uri="{FF2B5EF4-FFF2-40B4-BE49-F238E27FC236}">
                    <a16:creationId xmlns:a16="http://schemas.microsoft.com/office/drawing/2014/main" id="{BAD47E2C-1DA0-4539-AB06-1C1FBA60FF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3771" y="3824269"/>
                <a:ext cx="381001" cy="0"/>
              </a:xfrm>
              <a:prstGeom prst="straightConnector1">
                <a:avLst/>
              </a:prstGeom>
              <a:ln w="127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83" name="Straight Arrow Connector 282">
                <a:extLst>
                  <a:ext uri="{FF2B5EF4-FFF2-40B4-BE49-F238E27FC236}">
                    <a16:creationId xmlns:a16="http://schemas.microsoft.com/office/drawing/2014/main" id="{2F414263-5A43-42C1-8980-7874C6781C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9808" y="4128912"/>
                <a:ext cx="411480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525C4C79-9756-45C9-B76F-BCF00BCBA3FC}"/>
                  </a:ext>
                </a:extLst>
              </p:cNvPr>
              <p:cNvSpPr txBox="1"/>
              <p:nvPr/>
            </p:nvSpPr>
            <p:spPr>
              <a:xfrm>
                <a:off x="3597813" y="3341808"/>
                <a:ext cx="182328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Execution Flow</a:t>
                </a:r>
              </a:p>
            </p:txBody>
          </p:sp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3E4C0237-ACC4-48AC-9000-532C913B7DB0}"/>
                  </a:ext>
                </a:extLst>
              </p:cNvPr>
              <p:cNvSpPr txBox="1"/>
              <p:nvPr/>
            </p:nvSpPr>
            <p:spPr>
              <a:xfrm>
                <a:off x="3577498" y="3626311"/>
                <a:ext cx="24301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Co-Change Relation</a:t>
                </a:r>
              </a:p>
            </p:txBody>
          </p:sp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B51566CF-5AEF-487F-B983-AED7F735385B}"/>
                  </a:ext>
                </a:extLst>
              </p:cNvPr>
              <p:cNvSpPr txBox="1"/>
              <p:nvPr/>
            </p:nvSpPr>
            <p:spPr>
              <a:xfrm>
                <a:off x="3577712" y="3890042"/>
                <a:ext cx="26127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Program Dependencies</a:t>
                </a:r>
              </a:p>
            </p:txBody>
          </p:sp>
        </p:grp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5CC7BB72-1F8C-4CD6-B460-E2831895126F}"/>
                </a:ext>
              </a:extLst>
            </p:cNvPr>
            <p:cNvSpPr txBox="1"/>
            <p:nvPr/>
          </p:nvSpPr>
          <p:spPr>
            <a:xfrm>
              <a:off x="155700" y="1470281"/>
              <a:ext cx="2912919" cy="28007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indent="-18288">
                <a:buFont typeface="+mj-lt"/>
                <a:buAutoNum type="arabicPeriod"/>
              </a:pPr>
              <a:r>
                <a:rPr lang="en-US" sz="1100" dirty="0"/>
                <a:t>Protected void                             </a:t>
              </a:r>
              <a:r>
                <a:rPr lang="en-US" sz="1100" dirty="0" err="1"/>
                <a:t>computeGeometricalProperties</a:t>
              </a:r>
              <a:r>
                <a:rPr lang="en-US" sz="1100" dirty="0"/>
                <a:t>() {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……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final BSPTree&lt;Euclidean2D&gt; tree = 	getTree(false);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>
                  <a:solidFill>
                    <a:srgbClr val="FF0000"/>
                  </a:solidFill>
                </a:rPr>
                <a:t> -        if ((Boolean) tree.getAttribute()) {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>
                  <a:solidFill>
                    <a:srgbClr val="00B050"/>
                  </a:solidFill>
                </a:rPr>
                <a:t> +       if (tree.getCut() == null &amp;&amp; (Boolean) 	tree.getAttribute()) {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   setSize(Double.POSITIVE_INFINITY);   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   setBarycenter(Vector2D.NaN); 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} else {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  setSize(0); 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setBarycenter(new Vector2D(0, 0));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}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……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}</a:t>
              </a:r>
            </a:p>
          </p:txBody>
        </p:sp>
        <p:sp>
          <p:nvSpPr>
            <p:cNvPr id="295" name="Arrow: Right 294">
              <a:extLst>
                <a:ext uri="{FF2B5EF4-FFF2-40B4-BE49-F238E27FC236}">
                  <a16:creationId xmlns:a16="http://schemas.microsoft.com/office/drawing/2014/main" id="{2A36A8FD-D285-4EE4-965C-F67A8C46562D}"/>
                </a:ext>
              </a:extLst>
            </p:cNvPr>
            <p:cNvSpPr/>
            <p:nvPr/>
          </p:nvSpPr>
          <p:spPr>
            <a:xfrm>
              <a:off x="3140861" y="2496562"/>
              <a:ext cx="433575" cy="2832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535549C-4E9B-4EB4-A99F-D81B81CBAB2D}"/>
                </a:ext>
              </a:extLst>
            </p:cNvPr>
            <p:cNvCxnSpPr>
              <a:cxnSpLocks/>
            </p:cNvCxnSpPr>
            <p:nvPr/>
          </p:nvCxnSpPr>
          <p:spPr>
            <a:xfrm>
              <a:off x="5909481" y="1464540"/>
              <a:ext cx="263558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E0F9515-817D-41C8-A9B4-F79A9DF006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25819" y="1464540"/>
              <a:ext cx="19249" cy="286057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EDC28BD-D653-4CC0-8FD7-B88E865A07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84496" y="4325112"/>
              <a:ext cx="2441724" cy="79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900F089-E3F4-4E65-B9A4-B338F25BB454}"/>
                </a:ext>
              </a:extLst>
            </p:cNvPr>
            <p:cNvSpPr txBox="1"/>
            <p:nvPr/>
          </p:nvSpPr>
          <p:spPr>
            <a:xfrm>
              <a:off x="3002412" y="1357322"/>
              <a:ext cx="124447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/>
                <a:t>Stmt</a:t>
              </a:r>
              <a:r>
                <a:rPr lang="en-US" sz="2000" dirty="0"/>
                <a:t>-level Feature graph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3530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2073214" y="1196954"/>
            <a:ext cx="10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Content: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ADB5-1754-47E3-805D-B0344C7AA2B0}"/>
              </a:ext>
            </a:extLst>
          </p:cNvPr>
          <p:cNvSpPr txBox="1"/>
          <p:nvPr/>
        </p:nvSpPr>
        <p:spPr>
          <a:xfrm>
            <a:off x="1921224" y="2239338"/>
            <a:ext cx="147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Abstract Syntax Tree: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2013691" y="3312895"/>
            <a:ext cx="1412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Most Similar Buggy Method: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9A74A14-E1D7-47CB-AA66-F2E08067C1EB}"/>
              </a:ext>
            </a:extLst>
          </p:cNvPr>
          <p:cNvGrpSpPr/>
          <p:nvPr/>
        </p:nvGrpSpPr>
        <p:grpSpPr>
          <a:xfrm>
            <a:off x="3601749" y="2151944"/>
            <a:ext cx="924957" cy="913916"/>
            <a:chOff x="6766338" y="2672758"/>
            <a:chExt cx="967018" cy="91391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E76B31-EAE5-4439-AF8F-DBF3ECF795DA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DFCF77A-47DB-433F-823D-2272B447FF72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328BB5E-7856-4446-A6DE-224F13797155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0F65760-7086-4C19-B1A4-4E816ED104EC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BEF534-263D-4D2B-807F-2C94B1905F12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361EA6E-1B81-4E56-8BCA-ED4BFC6F3BA0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31E76B9-DF99-41C9-8564-3FC6060B763C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93818C-FF46-442A-A082-8498B88876EA}"/>
                </a:ext>
              </a:extLst>
            </p:cNvPr>
            <p:cNvCxnSpPr>
              <a:cxnSpLocks/>
              <a:stCxn id="8" idx="5"/>
              <a:endCxn id="9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3545B6B-944A-4C42-B900-4DE1EBD3C4B0}"/>
                </a:ext>
              </a:extLst>
            </p:cNvPr>
            <p:cNvCxnSpPr>
              <a:cxnSpLocks/>
              <a:stCxn id="8" idx="3"/>
              <a:endCxn id="10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4F4E6D-1F72-48D7-94A3-2E9E6C003183}"/>
              </a:ext>
            </a:extLst>
          </p:cNvPr>
          <p:cNvGrpSpPr/>
          <p:nvPr/>
        </p:nvGrpSpPr>
        <p:grpSpPr>
          <a:xfrm>
            <a:off x="3454544" y="3342221"/>
            <a:ext cx="1132607" cy="873122"/>
            <a:chOff x="6752673" y="2659896"/>
            <a:chExt cx="1184110" cy="8731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F255E3-B6A6-4558-B81E-C40328AADA33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330A94-2DD9-49F2-8E3D-575A86BFDA51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091031-E8B6-48F9-8055-78536B9D08D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808625-DBB1-4F10-A934-6EE35FF7954A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18E2FE-A261-45D0-AC4D-ED528DF54C11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B4B71D-7077-491F-A599-476D7714A0F9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211B338-AB9C-4B6A-B55B-D0F41B821A85}"/>
                </a:ext>
              </a:extLst>
            </p:cNvPr>
            <p:cNvCxnSpPr>
              <a:stCxn id="16" idx="3"/>
              <a:endCxn id="17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0FFACF1-8875-4150-9BF6-DE532C23F79D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6CAE9CF-EC2C-4877-8ABA-3EB2D3AB861B}"/>
                </a:ext>
              </a:extLst>
            </p:cNvPr>
            <p:cNvCxnSpPr>
              <a:cxnSpLocks/>
              <a:stCxn id="16" idx="5"/>
              <a:endCxn id="19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046813-C36B-4F35-97EC-A3354279961B}"/>
                </a:ext>
              </a:extLst>
            </p:cNvPr>
            <p:cNvCxnSpPr>
              <a:cxnSpLocks/>
              <a:stCxn id="18" idx="5"/>
              <a:endCxn id="20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9FC9E0-5A27-4E6E-B847-73A80B69B1D2}"/>
                </a:ext>
              </a:extLst>
            </p:cNvPr>
            <p:cNvCxnSpPr>
              <a:cxnSpLocks/>
              <a:stCxn id="18" idx="3"/>
              <a:endCxn id="21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E9C58A3-8A91-461A-AED1-2469D1564937}"/>
              </a:ext>
            </a:extLst>
          </p:cNvPr>
          <p:cNvGrpSpPr/>
          <p:nvPr/>
        </p:nvGrpSpPr>
        <p:grpSpPr>
          <a:xfrm>
            <a:off x="3034891" y="1052078"/>
            <a:ext cx="2093414" cy="964187"/>
            <a:chOff x="5959989" y="1474641"/>
            <a:chExt cx="2093414" cy="96418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02E8400-A5C1-4858-8E8D-51AFAB548694}"/>
                </a:ext>
              </a:extLst>
            </p:cNvPr>
            <p:cNvGrpSpPr/>
            <p:nvPr/>
          </p:nvGrpSpPr>
          <p:grpSpPr>
            <a:xfrm>
              <a:off x="5959989" y="1474641"/>
              <a:ext cx="1892379" cy="738664"/>
              <a:chOff x="5959989" y="1474641"/>
              <a:chExt cx="1892379" cy="738664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CF3676-3D7B-4162-B8EF-083AFFA278D1}"/>
                  </a:ext>
                </a:extLst>
              </p:cNvPr>
              <p:cNvSpPr txBox="1"/>
              <p:nvPr/>
            </p:nvSpPr>
            <p:spPr>
              <a:xfrm>
                <a:off x="5959989" y="1474641"/>
                <a:ext cx="189237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protected void compute Geometrical Properties ……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96FBF32-F042-4C6E-9EB1-D66A53B112C3}"/>
                  </a:ext>
                </a:extLst>
              </p:cNvPr>
              <p:cNvSpPr/>
              <p:nvPr/>
            </p:nvSpPr>
            <p:spPr>
              <a:xfrm>
                <a:off x="6049420" y="1516332"/>
                <a:ext cx="1704041" cy="6797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3B6C0B2-B16E-4C5F-BD5F-3DD0D2B2D61B}"/>
                </a:ext>
              </a:extLst>
            </p:cNvPr>
            <p:cNvSpPr txBox="1"/>
            <p:nvPr/>
          </p:nvSpPr>
          <p:spPr>
            <a:xfrm>
              <a:off x="6001511" y="2131051"/>
              <a:ext cx="20518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Sequence of Sub-token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FDC794F-8F6E-4A8E-9178-6DA194605711}"/>
              </a:ext>
            </a:extLst>
          </p:cNvPr>
          <p:cNvGrpSpPr/>
          <p:nvPr/>
        </p:nvGrpSpPr>
        <p:grpSpPr>
          <a:xfrm>
            <a:off x="5071636" y="1243665"/>
            <a:ext cx="5971882" cy="2703213"/>
            <a:chOff x="6117399" y="856606"/>
            <a:chExt cx="6228377" cy="2703213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E64F294-211B-4BE6-9421-0950E085C127}"/>
                </a:ext>
              </a:extLst>
            </p:cNvPr>
            <p:cNvSpPr/>
            <p:nvPr/>
          </p:nvSpPr>
          <p:spPr>
            <a:xfrm>
              <a:off x="6122070" y="865740"/>
              <a:ext cx="842451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554E4FA8-6A8E-4244-B394-2320D49053FF}"/>
                </a:ext>
              </a:extLst>
            </p:cNvPr>
            <p:cNvSpPr/>
            <p:nvPr/>
          </p:nvSpPr>
          <p:spPr>
            <a:xfrm>
              <a:off x="8909837" y="2101951"/>
              <a:ext cx="1126068" cy="3870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TreeCaps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D222BB27-0980-484C-96BD-F89E12F26F2D}"/>
                </a:ext>
              </a:extLst>
            </p:cNvPr>
            <p:cNvSpPr/>
            <p:nvPr/>
          </p:nvSpPr>
          <p:spPr>
            <a:xfrm>
              <a:off x="8909837" y="3158165"/>
              <a:ext cx="1126068" cy="3870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TreeCaps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1E8AC285-DCE6-4287-80CE-24880535A213}"/>
                </a:ext>
              </a:extLst>
            </p:cNvPr>
            <p:cNvSpPr/>
            <p:nvPr/>
          </p:nvSpPr>
          <p:spPr>
            <a:xfrm>
              <a:off x="8909837" y="856606"/>
              <a:ext cx="1126068" cy="38705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GRU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9F1D4172-921D-4251-81E3-1A6F6522FC2B}"/>
                </a:ext>
              </a:extLst>
            </p:cNvPr>
            <p:cNvSpPr/>
            <p:nvPr/>
          </p:nvSpPr>
          <p:spPr>
            <a:xfrm>
              <a:off x="6122069" y="2101813"/>
              <a:ext cx="842450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DCA4470A-E97D-4CDC-8E9B-1F0B03AB58B8}"/>
                </a:ext>
              </a:extLst>
            </p:cNvPr>
            <p:cNvSpPr/>
            <p:nvPr/>
          </p:nvSpPr>
          <p:spPr>
            <a:xfrm>
              <a:off x="6117399" y="3172760"/>
              <a:ext cx="842450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A9367E06-B8B8-4DE7-9EC6-053AF2EE0809}"/>
                </a:ext>
              </a:extLst>
            </p:cNvPr>
            <p:cNvSpPr/>
            <p:nvPr/>
          </p:nvSpPr>
          <p:spPr>
            <a:xfrm>
              <a:off x="11152421" y="1941433"/>
              <a:ext cx="1193355" cy="7646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/>
                <a:t>Fully Connected Layer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1E19C122-7670-438F-A032-194C04C0DB72}"/>
              </a:ext>
            </a:extLst>
          </p:cNvPr>
          <p:cNvSpPr txBox="1"/>
          <p:nvPr/>
        </p:nvSpPr>
        <p:spPr>
          <a:xfrm>
            <a:off x="6189008" y="984705"/>
            <a:ext cx="12347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</a:t>
            </a:r>
            <a:r>
              <a:rPr lang="en-US" sz="1050" dirty="0"/>
              <a:t>protected</a:t>
            </a:r>
            <a:r>
              <a:rPr lang="en-US" sz="1400" dirty="0"/>
              <a:t>, V</a:t>
            </a:r>
            <a:r>
              <a:rPr lang="en-US" sz="1050" dirty="0"/>
              <a:t>void</a:t>
            </a:r>
            <a:r>
              <a:rPr lang="en-US" sz="1400" dirty="0"/>
              <a:t>, V</a:t>
            </a:r>
            <a:r>
              <a:rPr lang="en-US" sz="1050" dirty="0"/>
              <a:t>compute, </a:t>
            </a:r>
            <a:r>
              <a:rPr lang="en-US" sz="1400" dirty="0"/>
              <a:t>V</a:t>
            </a:r>
            <a:r>
              <a:rPr lang="en-US" sz="1050" dirty="0"/>
              <a:t>geometrical</a:t>
            </a:r>
            <a:r>
              <a:rPr lang="en-US" sz="1400" dirty="0"/>
              <a:t>, V</a:t>
            </a:r>
            <a:r>
              <a:rPr lang="en-US" sz="1050" dirty="0"/>
              <a:t>properties</a:t>
            </a:r>
            <a:r>
              <a:rPr lang="en-US" sz="1400" dirty="0"/>
              <a:t>, …&gt;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9086856" y="378181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MSBM</a:t>
            </a:r>
            <a:endParaRPr lang="en-US" sz="14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4F6E754-A2FA-459B-99EB-BD21CA813A0D}"/>
              </a:ext>
            </a:extLst>
          </p:cNvPr>
          <p:cNvGrpSpPr/>
          <p:nvPr/>
        </p:nvGrpSpPr>
        <p:grpSpPr>
          <a:xfrm>
            <a:off x="6327465" y="2116275"/>
            <a:ext cx="924957" cy="913916"/>
            <a:chOff x="6766338" y="2672758"/>
            <a:chExt cx="967018" cy="91391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F98A04F-6836-43E7-9375-533CBD0FB6E1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E8FA06B-F8A3-4FBD-98AF-4202F22B72CC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F26FAB3-1258-436E-8A43-BDA8B947E138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V3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7FF4386-1D35-4763-A08D-5CCE9C172683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EEB6DE4-30E0-4CBB-BE6C-A8F12FE25223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V4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1B80F8D-55A4-4AAD-A333-1F99F53A0EC0}"/>
                </a:ext>
              </a:extLst>
            </p:cNvPr>
            <p:cNvCxnSpPr>
              <a:cxnSpLocks/>
              <a:stCxn id="47" idx="3"/>
              <a:endCxn id="48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DDFDB28-85E3-40D6-97BB-B59C8BCD6CE0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9BEAB0E-39C8-42A2-819F-879CE49B153E}"/>
                </a:ext>
              </a:extLst>
            </p:cNvPr>
            <p:cNvCxnSpPr>
              <a:cxnSpLocks/>
              <a:stCxn id="49" idx="5"/>
              <a:endCxn id="50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359C239-1FFB-46BE-BA11-0B121D046B65}"/>
                </a:ext>
              </a:extLst>
            </p:cNvPr>
            <p:cNvCxnSpPr>
              <a:cxnSpLocks/>
              <a:stCxn id="49" idx="3"/>
              <a:endCxn id="51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D4625BB-57A4-45DC-AD4E-9E5D31CABA44}"/>
              </a:ext>
            </a:extLst>
          </p:cNvPr>
          <p:cNvGrpSpPr/>
          <p:nvPr/>
        </p:nvGrpSpPr>
        <p:grpSpPr>
          <a:xfrm>
            <a:off x="6180260" y="3309197"/>
            <a:ext cx="1132607" cy="873122"/>
            <a:chOff x="6752673" y="2659896"/>
            <a:chExt cx="1184110" cy="87312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22922E7-F785-43C5-8602-A56FF40145C7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V6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AB6E1C-8A82-40CE-8B6E-6FAB6857D92D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V7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F82494A-1192-4F2F-B720-57F3312B4D5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V8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5F4A83C-ABE9-4F94-8520-6BF2F74CD71C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V9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A52A04A-6435-4489-A527-E38B6D77D039}"/>
                </a:ext>
              </a:extLst>
            </p:cNvPr>
            <p:cNvSpPr/>
            <p:nvPr/>
          </p:nvSpPr>
          <p:spPr>
            <a:xfrm>
              <a:off x="7531954" y="3332025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0EDF18C-789A-4B9A-8F3D-A0A7919ADD99}"/>
                </a:ext>
              </a:extLst>
            </p:cNvPr>
            <p:cNvSpPr/>
            <p:nvPr/>
          </p:nvSpPr>
          <p:spPr>
            <a:xfrm>
              <a:off x="6923716" y="3332024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V10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20BDF67-B308-4BEB-9152-5D1F9011D199}"/>
                </a:ext>
              </a:extLst>
            </p:cNvPr>
            <p:cNvCxnSpPr>
              <a:stCxn id="57" idx="3"/>
              <a:endCxn id="58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3C19EFD-1D90-40EE-BE99-1E11CE28645B}"/>
                </a:ext>
              </a:extLst>
            </p:cNvPr>
            <p:cNvCxnSpPr>
              <a:cxnSpLocks/>
              <a:stCxn id="57" idx="4"/>
              <a:endCxn id="59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8C45B9B-13E8-4999-9C0D-0075A4D0BE81}"/>
                </a:ext>
              </a:extLst>
            </p:cNvPr>
            <p:cNvCxnSpPr>
              <a:cxnSpLocks/>
              <a:stCxn id="57" idx="5"/>
              <a:endCxn id="60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915C34E-7EA7-4E39-8BB0-EADE35192383}"/>
                </a:ext>
              </a:extLst>
            </p:cNvPr>
            <p:cNvCxnSpPr>
              <a:cxnSpLocks/>
              <a:stCxn id="59" idx="5"/>
              <a:endCxn id="61" idx="1"/>
            </p:cNvCxnSpPr>
            <p:nvPr/>
          </p:nvCxnSpPr>
          <p:spPr>
            <a:xfrm>
              <a:off x="7423727" y="3183495"/>
              <a:ext cx="146773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EE51699-5A2E-4965-8E0C-CDFE8EFD24F9}"/>
                </a:ext>
              </a:extLst>
            </p:cNvPr>
            <p:cNvCxnSpPr>
              <a:cxnSpLocks/>
              <a:stCxn id="59" idx="3"/>
              <a:endCxn id="62" idx="7"/>
            </p:cNvCxnSpPr>
            <p:nvPr/>
          </p:nvCxnSpPr>
          <p:spPr>
            <a:xfrm flipH="1">
              <a:off x="7148377" y="3183495"/>
              <a:ext cx="13322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9086856" y="3652909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9152355" y="274419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9068803" y="2594056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F12761C-4ECA-44D6-9B1A-B70F07F5E366}"/>
              </a:ext>
            </a:extLst>
          </p:cNvPr>
          <p:cNvSpPr txBox="1"/>
          <p:nvPr/>
        </p:nvSpPr>
        <p:spPr>
          <a:xfrm>
            <a:off x="9152355" y="1503615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MC</a:t>
            </a:r>
            <a:endParaRPr lang="en-US" sz="14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FCA8CD7-D5FA-4F5E-8E48-BD9D4B4B3481}"/>
              </a:ext>
            </a:extLst>
          </p:cNvPr>
          <p:cNvGrpSpPr/>
          <p:nvPr/>
        </p:nvGrpSpPr>
        <p:grpSpPr>
          <a:xfrm>
            <a:off x="9073628" y="1360397"/>
            <a:ext cx="590550" cy="180483"/>
            <a:chOff x="10191750" y="3201290"/>
            <a:chExt cx="590550" cy="180483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E9E9D78B-191F-4E3F-8C79-0310B37BBC4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6B8A072-44C4-4BAC-A214-FD12CC4C73E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5CFD02C-B4DB-45F2-88AB-044748ADA6BC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858E298-51E9-4175-A554-4CEDF035D106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11371552" y="274419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11288000" y="2594056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1965576" y="1243665"/>
            <a:ext cx="119834" cy="29074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1514475" y="2455454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1485860" y="280272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US" sz="14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4845386" y="1351147"/>
            <a:ext cx="218101" cy="2523963"/>
            <a:chOff x="4845386" y="1351147"/>
            <a:chExt cx="218101" cy="2523963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5900253" y="1343745"/>
            <a:ext cx="218101" cy="2523963"/>
            <a:chOff x="4845386" y="1351147"/>
            <a:chExt cx="218101" cy="2523963"/>
          </a:xfrm>
        </p:grpSpPr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3F308696-B826-4426-99E2-196F8FD4918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8C23C97-1F7D-48BB-A6FC-6A2403E84F19}"/>
              </a:ext>
            </a:extLst>
          </p:cNvPr>
          <p:cNvGrpSpPr/>
          <p:nvPr/>
        </p:nvGrpSpPr>
        <p:grpSpPr>
          <a:xfrm>
            <a:off x="7506045" y="1338268"/>
            <a:ext cx="218101" cy="2523963"/>
            <a:chOff x="4845386" y="1351147"/>
            <a:chExt cx="218101" cy="2523963"/>
          </a:xfrm>
        </p:grpSpPr>
        <p:sp>
          <p:nvSpPr>
            <p:cNvPr id="107" name="Arrow: Right 106">
              <a:extLst>
                <a:ext uri="{FF2B5EF4-FFF2-40B4-BE49-F238E27FC236}">
                  <a16:creationId xmlns:a16="http://schemas.microsoft.com/office/drawing/2014/main" id="{2FA575D8-C494-453B-BA04-9280301F81F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BC61EE30-0D6F-44EC-AC7D-9E516A3A8BEF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825A5122-6A1C-47B4-B8E7-4D0C5329B628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8837765" y="1338268"/>
            <a:ext cx="218101" cy="2523963"/>
            <a:chOff x="4845386" y="1351147"/>
            <a:chExt cx="218101" cy="2523963"/>
          </a:xfrm>
        </p:grpSpPr>
        <p:sp>
          <p:nvSpPr>
            <p:cNvPr id="111" name="Arrow: Right 110">
              <a:extLst>
                <a:ext uri="{FF2B5EF4-FFF2-40B4-BE49-F238E27FC236}">
                  <a16:creationId xmlns:a16="http://schemas.microsoft.com/office/drawing/2014/main" id="{A42338F7-C372-41C1-856C-32C5EA40CF5B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3574EA4-70CA-407C-920B-C0E4A9D3D02A}"/>
              </a:ext>
            </a:extLst>
          </p:cNvPr>
          <p:cNvGrpSpPr/>
          <p:nvPr/>
        </p:nvGrpSpPr>
        <p:grpSpPr>
          <a:xfrm>
            <a:off x="9675796" y="1433713"/>
            <a:ext cx="1598844" cy="2318235"/>
            <a:chOff x="4856465" y="1445830"/>
            <a:chExt cx="1598844" cy="2318235"/>
          </a:xfrm>
        </p:grpSpPr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66829F2-97DB-4AF6-B014-0D2968A08781}"/>
                </a:ext>
              </a:extLst>
            </p:cNvPr>
            <p:cNvSpPr/>
            <p:nvPr/>
          </p:nvSpPr>
          <p:spPr>
            <a:xfrm rot="4860053">
              <a:off x="4495574" y="1858760"/>
              <a:ext cx="958244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2F387664-0630-408F-8EA3-D0ECEF069958}"/>
                </a:ext>
              </a:extLst>
            </p:cNvPr>
            <p:cNvSpPr/>
            <p:nvPr/>
          </p:nvSpPr>
          <p:spPr>
            <a:xfrm>
              <a:off x="4856465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70DE8E41-2211-4E93-8DB5-2CD1EFFB6728}"/>
                </a:ext>
              </a:extLst>
            </p:cNvPr>
            <p:cNvSpPr/>
            <p:nvPr/>
          </p:nvSpPr>
          <p:spPr>
            <a:xfrm rot="16776489">
              <a:off x="4595559" y="3313634"/>
              <a:ext cx="768479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Arrow: Right 118">
              <a:extLst>
                <a:ext uri="{FF2B5EF4-FFF2-40B4-BE49-F238E27FC236}">
                  <a16:creationId xmlns:a16="http://schemas.microsoft.com/office/drawing/2014/main" id="{6214AFE8-CD4A-4CDC-85CC-6B7F17160CA6}"/>
                </a:ext>
              </a:extLst>
            </p:cNvPr>
            <p:cNvSpPr/>
            <p:nvPr/>
          </p:nvSpPr>
          <p:spPr>
            <a:xfrm>
              <a:off x="6245112" y="260042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60695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2073214" y="1196954"/>
            <a:ext cx="10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Content: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ADB5-1754-47E3-805D-B0344C7AA2B0}"/>
              </a:ext>
            </a:extLst>
          </p:cNvPr>
          <p:cNvSpPr txBox="1"/>
          <p:nvPr/>
        </p:nvSpPr>
        <p:spPr>
          <a:xfrm>
            <a:off x="1846695" y="2446254"/>
            <a:ext cx="147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Sub-AST: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1878412" y="3554455"/>
            <a:ext cx="14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Variables: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FDC794F-8F6E-4A8E-9178-6DA194605711}"/>
              </a:ext>
            </a:extLst>
          </p:cNvPr>
          <p:cNvGrpSpPr/>
          <p:nvPr/>
        </p:nvGrpSpPr>
        <p:grpSpPr>
          <a:xfrm>
            <a:off x="5071636" y="2328492"/>
            <a:ext cx="5971882" cy="1618386"/>
            <a:chOff x="6117399" y="1941433"/>
            <a:chExt cx="6228377" cy="1618386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554E4FA8-6A8E-4244-B394-2320D49053FF}"/>
                </a:ext>
              </a:extLst>
            </p:cNvPr>
            <p:cNvSpPr/>
            <p:nvPr/>
          </p:nvSpPr>
          <p:spPr>
            <a:xfrm>
              <a:off x="8909837" y="2101951"/>
              <a:ext cx="1126068" cy="3870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TreeCaps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D222BB27-0980-484C-96BD-F89E12F26F2D}"/>
                </a:ext>
              </a:extLst>
            </p:cNvPr>
            <p:cNvSpPr/>
            <p:nvPr/>
          </p:nvSpPr>
          <p:spPr>
            <a:xfrm>
              <a:off x="8909837" y="3158165"/>
              <a:ext cx="1126068" cy="3870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TreeCaps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9F1D4172-921D-4251-81E3-1A6F6522FC2B}"/>
                </a:ext>
              </a:extLst>
            </p:cNvPr>
            <p:cNvSpPr/>
            <p:nvPr/>
          </p:nvSpPr>
          <p:spPr>
            <a:xfrm>
              <a:off x="6122069" y="2101813"/>
              <a:ext cx="842450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DCA4470A-E97D-4CDC-8E9B-1F0B03AB58B8}"/>
                </a:ext>
              </a:extLst>
            </p:cNvPr>
            <p:cNvSpPr/>
            <p:nvPr/>
          </p:nvSpPr>
          <p:spPr>
            <a:xfrm>
              <a:off x="6117399" y="3172760"/>
              <a:ext cx="842450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A9367E06-B8B8-4DE7-9EC6-053AF2EE0809}"/>
                </a:ext>
              </a:extLst>
            </p:cNvPr>
            <p:cNvSpPr/>
            <p:nvPr/>
          </p:nvSpPr>
          <p:spPr>
            <a:xfrm>
              <a:off x="11152421" y="1941433"/>
              <a:ext cx="1193355" cy="7646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/>
                <a:t>Fully Connected Layer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9086856" y="378181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var</a:t>
            </a:r>
            <a:endParaRPr lang="en-US" sz="1400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9086856" y="3652909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9028712" y="2724941"/>
            <a:ext cx="84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sub-AST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9068803" y="2594056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11371552" y="274419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11288000" y="2594056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1984626" y="1196954"/>
            <a:ext cx="169243" cy="280843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1514475" y="2455454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1485860" y="280272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4845386" y="1369465"/>
            <a:ext cx="4930439" cy="2505645"/>
            <a:chOff x="4845386" y="1369465"/>
            <a:chExt cx="4930439" cy="2505645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69465"/>
              <a:ext cx="4922535" cy="180484"/>
            </a:xfrm>
            <a:prstGeom prst="rightArrow">
              <a:avLst>
                <a:gd name="adj1" fmla="val 50000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5900253" y="2580910"/>
            <a:ext cx="218101" cy="1286798"/>
            <a:chOff x="4845386" y="2588312"/>
            <a:chExt cx="218101" cy="1286798"/>
          </a:xfrm>
        </p:grpSpPr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8C23C97-1F7D-48BB-A6FC-6A2403E84F19}"/>
              </a:ext>
            </a:extLst>
          </p:cNvPr>
          <p:cNvGrpSpPr/>
          <p:nvPr/>
        </p:nvGrpSpPr>
        <p:grpSpPr>
          <a:xfrm>
            <a:off x="7506045" y="2575433"/>
            <a:ext cx="218101" cy="1286798"/>
            <a:chOff x="4845386" y="2588312"/>
            <a:chExt cx="218101" cy="1286798"/>
          </a:xfrm>
        </p:grpSpPr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BC61EE30-0D6F-44EC-AC7D-9E516A3A8BEF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825A5122-6A1C-47B4-B8E7-4D0C5329B628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8837765" y="2575433"/>
            <a:ext cx="218101" cy="1286798"/>
            <a:chOff x="4845386" y="2588312"/>
            <a:chExt cx="218101" cy="1286798"/>
          </a:xfrm>
        </p:grpSpPr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3574EA4-70CA-407C-920B-C0E4A9D3D02A}"/>
              </a:ext>
            </a:extLst>
          </p:cNvPr>
          <p:cNvGrpSpPr/>
          <p:nvPr/>
        </p:nvGrpSpPr>
        <p:grpSpPr>
          <a:xfrm>
            <a:off x="9675796" y="1391913"/>
            <a:ext cx="1598844" cy="2360035"/>
            <a:chOff x="4856465" y="1404030"/>
            <a:chExt cx="1598844" cy="2360035"/>
          </a:xfrm>
        </p:grpSpPr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66829F2-97DB-4AF6-B014-0D2968A08781}"/>
                </a:ext>
              </a:extLst>
            </p:cNvPr>
            <p:cNvSpPr/>
            <p:nvPr/>
          </p:nvSpPr>
          <p:spPr>
            <a:xfrm rot="4860053">
              <a:off x="4499122" y="1802144"/>
              <a:ext cx="983700" cy="18747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2F387664-0630-408F-8EA3-D0ECEF069958}"/>
                </a:ext>
              </a:extLst>
            </p:cNvPr>
            <p:cNvSpPr/>
            <p:nvPr/>
          </p:nvSpPr>
          <p:spPr>
            <a:xfrm>
              <a:off x="4856465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70DE8E41-2211-4E93-8DB5-2CD1EFFB6728}"/>
                </a:ext>
              </a:extLst>
            </p:cNvPr>
            <p:cNvSpPr/>
            <p:nvPr/>
          </p:nvSpPr>
          <p:spPr>
            <a:xfrm rot="16776489">
              <a:off x="4595559" y="3313634"/>
              <a:ext cx="768479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Arrow: Right 118">
              <a:extLst>
                <a:ext uri="{FF2B5EF4-FFF2-40B4-BE49-F238E27FC236}">
                  <a16:creationId xmlns:a16="http://schemas.microsoft.com/office/drawing/2014/main" id="{6214AFE8-CD4A-4CDC-85CC-6B7F17160CA6}"/>
                </a:ext>
              </a:extLst>
            </p:cNvPr>
            <p:cNvSpPr/>
            <p:nvPr/>
          </p:nvSpPr>
          <p:spPr>
            <a:xfrm>
              <a:off x="6245112" y="260042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0AC4347-D3D3-44B2-8511-2224C1D2167B}"/>
              </a:ext>
            </a:extLst>
          </p:cNvPr>
          <p:cNvGrpSpPr/>
          <p:nvPr/>
        </p:nvGrpSpPr>
        <p:grpSpPr>
          <a:xfrm>
            <a:off x="3085553" y="2072995"/>
            <a:ext cx="1058877" cy="1166903"/>
            <a:chOff x="7478948" y="2478168"/>
            <a:chExt cx="1058877" cy="1166903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2910987-63ED-4E1E-B7C8-471816686224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0961CC-D4A5-449C-8925-6465367E38D0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4324D14-1354-43EA-855A-7CC46352451C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263B05C-3EF3-489C-8772-BD13773E375A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A019E94-7E53-47AD-A59F-7BA2CB8CABE9}"/>
                </a:ext>
              </a:extLst>
            </p:cNvPr>
            <p:cNvCxnSpPr>
              <a:cxnSpLocks/>
              <a:stCxn id="120" idx="3"/>
              <a:endCxn id="121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123F44ED-89E4-4AC2-B9F6-720214CDE3F1}"/>
                </a:ext>
              </a:extLst>
            </p:cNvPr>
            <p:cNvCxnSpPr>
              <a:cxnSpLocks/>
              <a:stCxn id="121" idx="3"/>
              <a:endCxn id="122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93852753-F936-4324-8614-1739B9C550C1}"/>
                </a:ext>
              </a:extLst>
            </p:cNvPr>
            <p:cNvCxnSpPr>
              <a:cxnSpLocks/>
              <a:stCxn id="121" idx="5"/>
              <a:endCxn id="123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87518151-4353-4D8A-968D-993A87C546FF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4984258-6B71-455F-8101-4CD6CB93E3AC}"/>
                </a:ext>
              </a:extLst>
            </p:cNvPr>
            <p:cNvCxnSpPr>
              <a:cxnSpLocks/>
              <a:stCxn id="120" idx="5"/>
              <a:endCxn id="127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8023EBE8-EAFF-4D49-BF19-3F9CD74FEB90}"/>
              </a:ext>
            </a:extLst>
          </p:cNvPr>
          <p:cNvSpPr txBox="1"/>
          <p:nvPr/>
        </p:nvSpPr>
        <p:spPr>
          <a:xfrm>
            <a:off x="3002972" y="1116123"/>
            <a:ext cx="2005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C=&lt;1, 1, 0, …, 0&gt;</a:t>
            </a:r>
          </a:p>
          <a:p>
            <a:pPr algn="ctr"/>
            <a:r>
              <a:rPr lang="en-US" dirty="0"/>
              <a:t>   R=&lt;0, 1, 0, …, 1&gt;</a:t>
            </a:r>
          </a:p>
          <a:p>
            <a:pPr algn="ctr"/>
            <a:r>
              <a:rPr lang="en-US" dirty="0"/>
              <a:t>V</a:t>
            </a:r>
            <a:r>
              <a:rPr lang="en-US" sz="1200" dirty="0"/>
              <a:t>coverage</a:t>
            </a:r>
            <a:r>
              <a:rPr lang="en-US" dirty="0"/>
              <a:t>=&lt;C, R&gt;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522FC1BE-EE8A-4869-8492-EB4603AA3F41}"/>
              </a:ext>
            </a:extLst>
          </p:cNvPr>
          <p:cNvGrpSpPr/>
          <p:nvPr/>
        </p:nvGrpSpPr>
        <p:grpSpPr>
          <a:xfrm>
            <a:off x="2951216" y="3482171"/>
            <a:ext cx="1781658" cy="523220"/>
            <a:chOff x="6805424" y="4351147"/>
            <a:chExt cx="1781658" cy="523220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E739B2D-7B3E-4F4D-8B48-D37DC3F8AAB6}"/>
                </a:ext>
              </a:extLst>
            </p:cNvPr>
            <p:cNvSpPr txBox="1"/>
            <p:nvPr/>
          </p:nvSpPr>
          <p:spPr>
            <a:xfrm>
              <a:off x="6805424" y="4351147"/>
              <a:ext cx="17816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tree BSPTree  Euclidean2D 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63449A25-935F-4747-A2F1-5BE22151FDB1}"/>
                </a:ext>
              </a:extLst>
            </p:cNvPr>
            <p:cNvSpPr/>
            <p:nvPr/>
          </p:nvSpPr>
          <p:spPr>
            <a:xfrm>
              <a:off x="6923518" y="4365593"/>
              <a:ext cx="1604339" cy="4815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974EC63-19FE-4D0D-BE3F-CE5DF0DE9C2B}"/>
              </a:ext>
            </a:extLst>
          </p:cNvPr>
          <p:cNvGrpSpPr/>
          <p:nvPr/>
        </p:nvGrpSpPr>
        <p:grpSpPr>
          <a:xfrm>
            <a:off x="6149880" y="2131012"/>
            <a:ext cx="1058877" cy="1166903"/>
            <a:chOff x="7478948" y="2478168"/>
            <a:chExt cx="1058877" cy="1166903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246027D2-3663-4A68-BD59-A5638AB8BE63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F24E3F4F-A66D-48D3-850B-641A5B3962FF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956CD27-5B5C-4FDF-B6F3-B1E365C9D61F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22E3A824-AB86-4479-8010-A548C0EA0D7C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C92AA9AE-A601-4AB2-8C29-45ECE7A4EAB3}"/>
                </a:ext>
              </a:extLst>
            </p:cNvPr>
            <p:cNvCxnSpPr>
              <a:cxnSpLocks/>
              <a:stCxn id="134" idx="3"/>
              <a:endCxn id="135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94C2D9D8-7CBA-4512-A550-B90EB521725D}"/>
                </a:ext>
              </a:extLst>
            </p:cNvPr>
            <p:cNvCxnSpPr>
              <a:cxnSpLocks/>
              <a:stCxn id="135" idx="3"/>
              <a:endCxn id="136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D908E9C9-9680-4578-8425-6959D182886B}"/>
                </a:ext>
              </a:extLst>
            </p:cNvPr>
            <p:cNvCxnSpPr>
              <a:cxnSpLocks/>
              <a:stCxn id="135" idx="5"/>
              <a:endCxn id="137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54FA8F7C-CF1D-4EC4-8C60-DEC29251BF70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FEDDF58C-C649-4B7F-8674-B3A895FEEDBE}"/>
                </a:ext>
              </a:extLst>
            </p:cNvPr>
            <p:cNvCxnSpPr>
              <a:cxnSpLocks/>
              <a:stCxn id="134" idx="5"/>
              <a:endCxn id="141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AA0F5A67-FB97-456C-887E-C04A91847E39}"/>
              </a:ext>
            </a:extLst>
          </p:cNvPr>
          <p:cNvSpPr txBox="1"/>
          <p:nvPr/>
        </p:nvSpPr>
        <p:spPr>
          <a:xfrm>
            <a:off x="6149344" y="3506161"/>
            <a:ext cx="1341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</a:t>
            </a:r>
            <a:r>
              <a:rPr lang="en-US" sz="1050" dirty="0"/>
              <a:t>tree</a:t>
            </a:r>
            <a:r>
              <a:rPr lang="en-US" sz="1400" dirty="0"/>
              <a:t>, V</a:t>
            </a:r>
            <a:r>
              <a:rPr lang="en-US" sz="1050" dirty="0"/>
              <a:t>BSPTree</a:t>
            </a:r>
            <a:r>
              <a:rPr lang="en-US" sz="1400" dirty="0"/>
              <a:t>, V</a:t>
            </a:r>
            <a:r>
              <a:rPr lang="en-US" sz="1050" dirty="0"/>
              <a:t>Euclidean2D</a:t>
            </a:r>
            <a:r>
              <a:rPr lang="en-US" sz="1400" dirty="0"/>
              <a:t>&gt;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94718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1973765" y="3159795"/>
            <a:ext cx="2268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Most Similar Buggy Method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2C89C1A-A3A3-4A5F-8DDD-9D86D5D7F6E5}"/>
              </a:ext>
            </a:extLst>
          </p:cNvPr>
          <p:cNvGrpSpPr/>
          <p:nvPr/>
        </p:nvGrpSpPr>
        <p:grpSpPr>
          <a:xfrm>
            <a:off x="2135928" y="2012928"/>
            <a:ext cx="1809745" cy="1182621"/>
            <a:chOff x="2135928" y="2012928"/>
            <a:chExt cx="1809745" cy="11826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E6AADB5-1754-47E3-805D-B0344C7AA2B0}"/>
                </a:ext>
              </a:extLst>
            </p:cNvPr>
            <p:cNvSpPr txBox="1"/>
            <p:nvPr/>
          </p:nvSpPr>
          <p:spPr>
            <a:xfrm>
              <a:off x="2135928" y="2012928"/>
              <a:ext cx="18097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Abstract Syntax Tree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9A74A14-E1D7-47CB-AA66-F2E08067C1EB}"/>
                </a:ext>
              </a:extLst>
            </p:cNvPr>
            <p:cNvGrpSpPr/>
            <p:nvPr/>
          </p:nvGrpSpPr>
          <p:grpSpPr>
            <a:xfrm>
              <a:off x="2616834" y="2281633"/>
              <a:ext cx="924957" cy="913916"/>
              <a:chOff x="6766338" y="2672758"/>
              <a:chExt cx="967018" cy="913916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5E76B31-EAE5-4439-AF8F-DBF3ECF795DA}"/>
                  </a:ext>
                </a:extLst>
              </p:cNvPr>
              <p:cNvSpPr/>
              <p:nvPr/>
            </p:nvSpPr>
            <p:spPr>
              <a:xfrm>
                <a:off x="7032937" y="267275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DFCF77A-47DB-433F-823D-2272B447FF72}"/>
                  </a:ext>
                </a:extLst>
              </p:cNvPr>
              <p:cNvSpPr/>
              <p:nvPr/>
            </p:nvSpPr>
            <p:spPr>
              <a:xfrm>
                <a:off x="6766338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328BB5E-7856-4446-A6DE-224F13797155}"/>
                  </a:ext>
                </a:extLst>
              </p:cNvPr>
              <p:cNvSpPr/>
              <p:nvPr/>
            </p:nvSpPr>
            <p:spPr>
              <a:xfrm>
                <a:off x="7252169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0F65760-7086-4C19-B1A4-4E816ED104EC}"/>
                  </a:ext>
                </a:extLst>
              </p:cNvPr>
              <p:cNvSpPr/>
              <p:nvPr/>
            </p:nvSpPr>
            <p:spPr>
              <a:xfrm>
                <a:off x="7532363" y="3385681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8BEF534-263D-4D2B-807F-2C94B1905F12}"/>
                  </a:ext>
                </a:extLst>
              </p:cNvPr>
              <p:cNvSpPr/>
              <p:nvPr/>
            </p:nvSpPr>
            <p:spPr>
              <a:xfrm>
                <a:off x="7006326" y="3385680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5361EA6E-1B81-4E56-8BCA-ED4BFC6F3BA0}"/>
                  </a:ext>
                </a:extLst>
              </p:cNvPr>
              <p:cNvCxnSpPr>
                <a:cxnSpLocks/>
                <a:stCxn id="6" idx="3"/>
                <a:endCxn id="7" idx="7"/>
              </p:cNvCxnSpPr>
              <p:nvPr/>
            </p:nvCxnSpPr>
            <p:spPr>
              <a:xfrm flipH="1">
                <a:off x="6937896" y="2844316"/>
                <a:ext cx="124476" cy="19705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D31E76B9-DF99-41C9-8564-3FC6060B763C}"/>
                  </a:ext>
                </a:extLst>
              </p:cNvPr>
              <p:cNvCxnSpPr>
                <a:cxnSpLocks/>
                <a:stCxn id="6" idx="5"/>
                <a:endCxn id="8" idx="0"/>
              </p:cNvCxnSpPr>
              <p:nvPr/>
            </p:nvCxnSpPr>
            <p:spPr>
              <a:xfrm>
                <a:off x="7204495" y="2844316"/>
                <a:ext cx="148171" cy="1676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AD93818C-FF46-442A-A082-8498B88876EA}"/>
                  </a:ext>
                </a:extLst>
              </p:cNvPr>
              <p:cNvCxnSpPr>
                <a:cxnSpLocks/>
                <a:stCxn id="8" idx="5"/>
                <a:endCxn id="9" idx="1"/>
              </p:cNvCxnSpPr>
              <p:nvPr/>
            </p:nvCxnSpPr>
            <p:spPr>
              <a:xfrm>
                <a:off x="7423727" y="3183495"/>
                <a:ext cx="138071" cy="2316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3545B6B-944A-4C42-B900-4DE1EBD3C4B0}"/>
                  </a:ext>
                </a:extLst>
              </p:cNvPr>
              <p:cNvCxnSpPr>
                <a:cxnSpLocks/>
                <a:stCxn id="8" idx="3"/>
                <a:endCxn id="10" idx="7"/>
              </p:cNvCxnSpPr>
              <p:nvPr/>
            </p:nvCxnSpPr>
            <p:spPr>
              <a:xfrm flipH="1">
                <a:off x="7177884" y="3183495"/>
                <a:ext cx="103720" cy="23162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4F4E6D-1F72-48D7-94A3-2E9E6C003183}"/>
              </a:ext>
            </a:extLst>
          </p:cNvPr>
          <p:cNvGrpSpPr/>
          <p:nvPr/>
        </p:nvGrpSpPr>
        <p:grpSpPr>
          <a:xfrm>
            <a:off x="2540492" y="3410680"/>
            <a:ext cx="1132607" cy="873122"/>
            <a:chOff x="6752673" y="2659896"/>
            <a:chExt cx="1184110" cy="8731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F255E3-B6A6-4558-B81E-C40328AADA33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330A94-2DD9-49F2-8E3D-575A86BFDA51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091031-E8B6-48F9-8055-78536B9D08D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808625-DBB1-4F10-A934-6EE35FF7954A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18E2FE-A261-45D0-AC4D-ED528DF54C11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B4B71D-7077-491F-A599-476D7714A0F9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211B338-AB9C-4B6A-B55B-D0F41B821A85}"/>
                </a:ext>
              </a:extLst>
            </p:cNvPr>
            <p:cNvCxnSpPr>
              <a:stCxn id="16" idx="3"/>
              <a:endCxn id="17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0FFACF1-8875-4150-9BF6-DE532C23F79D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6CAE9CF-EC2C-4877-8ABA-3EB2D3AB861B}"/>
                </a:ext>
              </a:extLst>
            </p:cNvPr>
            <p:cNvCxnSpPr>
              <a:cxnSpLocks/>
              <a:stCxn id="16" idx="5"/>
              <a:endCxn id="19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046813-C36B-4F35-97EC-A3354279961B}"/>
                </a:ext>
              </a:extLst>
            </p:cNvPr>
            <p:cNvCxnSpPr>
              <a:cxnSpLocks/>
              <a:stCxn id="18" idx="5"/>
              <a:endCxn id="20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9FC9E0-5A27-4E6E-B847-73A80B69B1D2}"/>
                </a:ext>
              </a:extLst>
            </p:cNvPr>
            <p:cNvCxnSpPr>
              <a:cxnSpLocks/>
              <a:stCxn id="18" idx="3"/>
              <a:endCxn id="21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F4D30A6-10E8-4379-9305-16C88E09E92F}"/>
              </a:ext>
            </a:extLst>
          </p:cNvPr>
          <p:cNvGrpSpPr/>
          <p:nvPr/>
        </p:nvGrpSpPr>
        <p:grpSpPr>
          <a:xfrm>
            <a:off x="2102062" y="1140677"/>
            <a:ext cx="2005725" cy="953365"/>
            <a:chOff x="2728673" y="869289"/>
            <a:chExt cx="2005725" cy="95336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DA92715-6065-4BD2-A200-8177865C7665}"/>
                </a:ext>
              </a:extLst>
            </p:cNvPr>
            <p:cNvSpPr txBox="1"/>
            <p:nvPr/>
          </p:nvSpPr>
          <p:spPr>
            <a:xfrm>
              <a:off x="2967905" y="869289"/>
              <a:ext cx="17664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Method Content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02E8400-A5C1-4858-8E8D-51AFAB548694}"/>
                </a:ext>
              </a:extLst>
            </p:cNvPr>
            <p:cNvGrpSpPr/>
            <p:nvPr/>
          </p:nvGrpSpPr>
          <p:grpSpPr>
            <a:xfrm>
              <a:off x="2728673" y="1083990"/>
              <a:ext cx="1892379" cy="738664"/>
              <a:chOff x="5959989" y="1474641"/>
              <a:chExt cx="1892379" cy="738664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CF3676-3D7B-4162-B8EF-083AFFA278D1}"/>
                  </a:ext>
                </a:extLst>
              </p:cNvPr>
              <p:cNvSpPr txBox="1"/>
              <p:nvPr/>
            </p:nvSpPr>
            <p:spPr>
              <a:xfrm>
                <a:off x="5959989" y="1474641"/>
                <a:ext cx="189237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protected void compute Geometrical Properties ……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96FBF32-F042-4C6E-9EB1-D66A53B112C3}"/>
                  </a:ext>
                </a:extLst>
              </p:cNvPr>
              <p:cNvSpPr/>
              <p:nvPr/>
            </p:nvSpPr>
            <p:spPr>
              <a:xfrm>
                <a:off x="6049420" y="1516332"/>
                <a:ext cx="1704041" cy="6797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FDC794F-8F6E-4A8E-9178-6DA194605711}"/>
              </a:ext>
            </a:extLst>
          </p:cNvPr>
          <p:cNvGrpSpPr/>
          <p:nvPr/>
        </p:nvGrpSpPr>
        <p:grpSpPr>
          <a:xfrm>
            <a:off x="4171950" y="1355378"/>
            <a:ext cx="229462" cy="2676872"/>
            <a:chOff x="5179082" y="968319"/>
            <a:chExt cx="239318" cy="2676872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E64F294-211B-4BE6-9421-0950E085C127}"/>
                </a:ext>
              </a:extLst>
            </p:cNvPr>
            <p:cNvSpPr/>
            <p:nvPr/>
          </p:nvSpPr>
          <p:spPr>
            <a:xfrm>
              <a:off x="5179082" y="968319"/>
              <a:ext cx="238418" cy="77863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FB0FBAB1-2D0E-4580-8B75-D9987394435A}"/>
                </a:ext>
              </a:extLst>
            </p:cNvPr>
            <p:cNvSpPr/>
            <p:nvPr/>
          </p:nvSpPr>
          <p:spPr>
            <a:xfrm>
              <a:off x="5179982" y="2095567"/>
              <a:ext cx="238418" cy="15496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1E19C122-7670-438F-A032-194C04C0DB72}"/>
              </a:ext>
            </a:extLst>
          </p:cNvPr>
          <p:cNvSpPr txBox="1"/>
          <p:nvPr/>
        </p:nvSpPr>
        <p:spPr>
          <a:xfrm>
            <a:off x="4682824" y="1226988"/>
            <a:ext cx="12347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</a:t>
            </a:r>
            <a:r>
              <a:rPr lang="en-US" sz="1050" dirty="0"/>
              <a:t>protected</a:t>
            </a:r>
            <a:r>
              <a:rPr lang="en-US" sz="1400" dirty="0"/>
              <a:t>, V</a:t>
            </a:r>
            <a:r>
              <a:rPr lang="en-US" sz="1050" dirty="0"/>
              <a:t>void</a:t>
            </a:r>
            <a:r>
              <a:rPr lang="en-US" sz="1400" dirty="0"/>
              <a:t>, V</a:t>
            </a:r>
            <a:r>
              <a:rPr lang="en-US" sz="1050" dirty="0"/>
              <a:t>compute, </a:t>
            </a:r>
            <a:r>
              <a:rPr lang="en-US" sz="1400" dirty="0"/>
              <a:t>V</a:t>
            </a:r>
            <a:r>
              <a:rPr lang="en-US" sz="1050" dirty="0"/>
              <a:t>geometrical</a:t>
            </a:r>
            <a:r>
              <a:rPr lang="en-US" sz="1400" dirty="0"/>
              <a:t>, V</a:t>
            </a:r>
            <a:r>
              <a:rPr lang="en-US" sz="1050" dirty="0"/>
              <a:t>properties</a:t>
            </a:r>
            <a:r>
              <a:rPr lang="en-US" sz="1400" dirty="0"/>
              <a:t>, …&gt;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6668728" y="3829219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MSBM</a:t>
            </a:r>
            <a:endParaRPr lang="en-US" sz="14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4F6E754-A2FA-459B-99EB-BD21CA813A0D}"/>
              </a:ext>
            </a:extLst>
          </p:cNvPr>
          <p:cNvGrpSpPr/>
          <p:nvPr/>
        </p:nvGrpSpPr>
        <p:grpSpPr>
          <a:xfrm>
            <a:off x="4864674" y="2221145"/>
            <a:ext cx="924957" cy="913916"/>
            <a:chOff x="6766338" y="2672758"/>
            <a:chExt cx="967018" cy="91391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F98A04F-6836-43E7-9375-533CBD0FB6E1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E8FA06B-F8A3-4FBD-98AF-4202F22B72CC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F26FAB3-1258-436E-8A43-BDA8B947E138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V3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7FF4386-1D35-4763-A08D-5CCE9C172683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EEB6DE4-30E0-4CBB-BE6C-A8F12FE25223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V4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1B80F8D-55A4-4AAD-A333-1F99F53A0EC0}"/>
                </a:ext>
              </a:extLst>
            </p:cNvPr>
            <p:cNvCxnSpPr>
              <a:cxnSpLocks/>
              <a:stCxn id="47" idx="3"/>
              <a:endCxn id="48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DDFDB28-85E3-40D6-97BB-B59C8BCD6CE0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9BEAB0E-39C8-42A2-819F-879CE49B153E}"/>
                </a:ext>
              </a:extLst>
            </p:cNvPr>
            <p:cNvCxnSpPr>
              <a:cxnSpLocks/>
              <a:stCxn id="49" idx="5"/>
              <a:endCxn id="50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359C239-1FFB-46BE-BA11-0B121D046B65}"/>
                </a:ext>
              </a:extLst>
            </p:cNvPr>
            <p:cNvCxnSpPr>
              <a:cxnSpLocks/>
              <a:stCxn id="49" idx="3"/>
              <a:endCxn id="51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D4625BB-57A4-45DC-AD4E-9E5D31CABA44}"/>
              </a:ext>
            </a:extLst>
          </p:cNvPr>
          <p:cNvGrpSpPr/>
          <p:nvPr/>
        </p:nvGrpSpPr>
        <p:grpSpPr>
          <a:xfrm>
            <a:off x="4717469" y="3414067"/>
            <a:ext cx="1132607" cy="873122"/>
            <a:chOff x="6752673" y="2659896"/>
            <a:chExt cx="1184110" cy="87312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22922E7-F785-43C5-8602-A56FF40145C7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V6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AB6E1C-8A82-40CE-8B6E-6FAB6857D92D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V7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F82494A-1192-4F2F-B720-57F3312B4D5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V8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5F4A83C-ABE9-4F94-8520-6BF2F74CD71C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V9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A52A04A-6435-4489-A527-E38B6D77D039}"/>
                </a:ext>
              </a:extLst>
            </p:cNvPr>
            <p:cNvSpPr/>
            <p:nvPr/>
          </p:nvSpPr>
          <p:spPr>
            <a:xfrm>
              <a:off x="7531954" y="3332025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0EDF18C-789A-4B9A-8F3D-A0A7919ADD99}"/>
                </a:ext>
              </a:extLst>
            </p:cNvPr>
            <p:cNvSpPr/>
            <p:nvPr/>
          </p:nvSpPr>
          <p:spPr>
            <a:xfrm>
              <a:off x="6923716" y="3332024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V10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20BDF67-B308-4BEB-9152-5D1F9011D199}"/>
                </a:ext>
              </a:extLst>
            </p:cNvPr>
            <p:cNvCxnSpPr>
              <a:stCxn id="57" idx="3"/>
              <a:endCxn id="58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3C19EFD-1D90-40EE-BE99-1E11CE28645B}"/>
                </a:ext>
              </a:extLst>
            </p:cNvPr>
            <p:cNvCxnSpPr>
              <a:cxnSpLocks/>
              <a:stCxn id="57" idx="4"/>
              <a:endCxn id="59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8C45B9B-13E8-4999-9C0D-0075A4D0BE81}"/>
                </a:ext>
              </a:extLst>
            </p:cNvPr>
            <p:cNvCxnSpPr>
              <a:cxnSpLocks/>
              <a:stCxn id="57" idx="5"/>
              <a:endCxn id="60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915C34E-7EA7-4E39-8BB0-EADE35192383}"/>
                </a:ext>
              </a:extLst>
            </p:cNvPr>
            <p:cNvCxnSpPr>
              <a:cxnSpLocks/>
              <a:stCxn id="59" idx="5"/>
              <a:endCxn id="61" idx="1"/>
            </p:cNvCxnSpPr>
            <p:nvPr/>
          </p:nvCxnSpPr>
          <p:spPr>
            <a:xfrm>
              <a:off x="7423727" y="3183495"/>
              <a:ext cx="146773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EE51699-5A2E-4965-8E0C-CDFE8EFD24F9}"/>
                </a:ext>
              </a:extLst>
            </p:cNvPr>
            <p:cNvCxnSpPr>
              <a:cxnSpLocks/>
              <a:stCxn id="59" idx="3"/>
              <a:endCxn id="62" idx="7"/>
            </p:cNvCxnSpPr>
            <p:nvPr/>
          </p:nvCxnSpPr>
          <p:spPr>
            <a:xfrm flipH="1">
              <a:off x="7148377" y="3183495"/>
              <a:ext cx="13322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6668728" y="3735240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6750664" y="271383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6667112" y="2614498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F12761C-4ECA-44D6-9B1A-B70F07F5E366}"/>
              </a:ext>
            </a:extLst>
          </p:cNvPr>
          <p:cNvSpPr txBox="1"/>
          <p:nvPr/>
        </p:nvSpPr>
        <p:spPr>
          <a:xfrm>
            <a:off x="6741105" y="1755859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MC</a:t>
            </a:r>
            <a:endParaRPr lang="en-US" sz="14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FCA8CD7-D5FA-4F5E-8E48-BD9D4B4B3481}"/>
              </a:ext>
            </a:extLst>
          </p:cNvPr>
          <p:cNvGrpSpPr/>
          <p:nvPr/>
        </p:nvGrpSpPr>
        <p:grpSpPr>
          <a:xfrm>
            <a:off x="6662378" y="1657091"/>
            <a:ext cx="590550" cy="180483"/>
            <a:chOff x="10191750" y="3201290"/>
            <a:chExt cx="590550" cy="180483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E9E9D78B-191F-4E3F-8C79-0310B37BBC4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6B8A072-44C4-4BAC-A214-FD12CC4C73E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5CFD02C-B4DB-45F2-88AB-044748ADA6BC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858E298-51E9-4175-A554-4CEDF035D106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8577948" y="2700505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8507812" y="2604997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1965576" y="1243665"/>
            <a:ext cx="119834" cy="29074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1514475" y="2455454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1485860" y="280272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US" sz="14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3919839" y="1634540"/>
            <a:ext cx="219931" cy="2294241"/>
            <a:chOff x="4844241" y="1351147"/>
            <a:chExt cx="219931" cy="2294241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44241" y="2310713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53975" y="3423726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4437468" y="1635660"/>
            <a:ext cx="214539" cy="2293121"/>
            <a:chOff x="4856282" y="1372720"/>
            <a:chExt cx="214539" cy="2293121"/>
          </a:xfrm>
        </p:grpSpPr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3F308696-B826-4426-99E2-196F8FD4918D}"/>
                </a:ext>
              </a:extLst>
            </p:cNvPr>
            <p:cNvSpPr/>
            <p:nvPr/>
          </p:nvSpPr>
          <p:spPr>
            <a:xfrm>
              <a:off x="4857935" y="137272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60624" y="344417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9B6D1F67-C7E0-4A2D-86C9-7692B284F56C}"/>
              </a:ext>
            </a:extLst>
          </p:cNvPr>
          <p:cNvSpPr txBox="1"/>
          <p:nvPr/>
        </p:nvSpPr>
        <p:spPr>
          <a:xfrm>
            <a:off x="3643810" y="959828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Sub-token Embedding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BF768BC-58E5-4C3A-A484-9338BEEDD15F}"/>
              </a:ext>
            </a:extLst>
          </p:cNvPr>
          <p:cNvSpPr txBox="1"/>
          <p:nvPr/>
        </p:nvSpPr>
        <p:spPr>
          <a:xfrm>
            <a:off x="3646267" y="2105138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Token Embedding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4413565-1011-41E5-B907-DF719A9F0F6F}"/>
              </a:ext>
            </a:extLst>
          </p:cNvPr>
          <p:cNvGrpSpPr/>
          <p:nvPr/>
        </p:nvGrpSpPr>
        <p:grpSpPr>
          <a:xfrm>
            <a:off x="5922556" y="1638344"/>
            <a:ext cx="214539" cy="2293121"/>
            <a:chOff x="4856282" y="1372720"/>
            <a:chExt cx="214539" cy="2293121"/>
          </a:xfrm>
        </p:grpSpPr>
        <p:sp>
          <p:nvSpPr>
            <p:cNvPr id="126" name="Arrow: Right 125">
              <a:extLst>
                <a:ext uri="{FF2B5EF4-FFF2-40B4-BE49-F238E27FC236}">
                  <a16:creationId xmlns:a16="http://schemas.microsoft.com/office/drawing/2014/main" id="{D662A465-1E9A-4B7A-AAF1-02E01693E8F5}"/>
                </a:ext>
              </a:extLst>
            </p:cNvPr>
            <p:cNvSpPr/>
            <p:nvPr/>
          </p:nvSpPr>
          <p:spPr>
            <a:xfrm>
              <a:off x="4857935" y="137272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C8FA6A7D-3540-4FA2-98CD-66034FCAED82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B461501E-81B6-4F1E-AD39-D50595A51A8C}"/>
                </a:ext>
              </a:extLst>
            </p:cNvPr>
            <p:cNvSpPr/>
            <p:nvPr/>
          </p:nvSpPr>
          <p:spPr>
            <a:xfrm>
              <a:off x="4860624" y="344417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820961DB-0FC7-4EB6-A7DC-3EF1655B2441}"/>
              </a:ext>
            </a:extLst>
          </p:cNvPr>
          <p:cNvSpPr/>
          <p:nvPr/>
        </p:nvSpPr>
        <p:spPr>
          <a:xfrm>
            <a:off x="6168778" y="1359972"/>
            <a:ext cx="228600" cy="7786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CCC3676E-BDC7-49D3-AF6E-4E3DB2CC266B}"/>
              </a:ext>
            </a:extLst>
          </p:cNvPr>
          <p:cNvSpPr/>
          <p:nvPr/>
        </p:nvSpPr>
        <p:spPr>
          <a:xfrm>
            <a:off x="6170878" y="2316164"/>
            <a:ext cx="228600" cy="778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19BD610F-289F-46DA-9076-DC9BA8E96202}"/>
              </a:ext>
            </a:extLst>
          </p:cNvPr>
          <p:cNvSpPr/>
          <p:nvPr/>
        </p:nvSpPr>
        <p:spPr>
          <a:xfrm>
            <a:off x="6172500" y="3428021"/>
            <a:ext cx="228600" cy="778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795AEF0-807D-486E-9D7A-36F5C3FEE2CE}"/>
              </a:ext>
            </a:extLst>
          </p:cNvPr>
          <p:cNvSpPr txBox="1"/>
          <p:nvPr/>
        </p:nvSpPr>
        <p:spPr>
          <a:xfrm>
            <a:off x="5626598" y="963795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Sequential Model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40457C0-8F6E-4D6A-B6ED-94C62139209E}"/>
              </a:ext>
            </a:extLst>
          </p:cNvPr>
          <p:cNvSpPr txBox="1"/>
          <p:nvPr/>
        </p:nvSpPr>
        <p:spPr>
          <a:xfrm>
            <a:off x="5674890" y="3058604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Tree-based Model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EF8A2B1A-3DF6-4EBD-BF71-389F4ABDD6E9}"/>
              </a:ext>
            </a:extLst>
          </p:cNvPr>
          <p:cNvGrpSpPr/>
          <p:nvPr/>
        </p:nvGrpSpPr>
        <p:grpSpPr>
          <a:xfrm>
            <a:off x="6429229" y="1638848"/>
            <a:ext cx="214539" cy="2293121"/>
            <a:chOff x="4856282" y="1372720"/>
            <a:chExt cx="214539" cy="2293121"/>
          </a:xfrm>
        </p:grpSpPr>
        <p:sp>
          <p:nvSpPr>
            <p:cNvPr id="139" name="Arrow: Right 138">
              <a:extLst>
                <a:ext uri="{FF2B5EF4-FFF2-40B4-BE49-F238E27FC236}">
                  <a16:creationId xmlns:a16="http://schemas.microsoft.com/office/drawing/2014/main" id="{923C6B87-A44B-4C62-933E-B500E019E6C6}"/>
                </a:ext>
              </a:extLst>
            </p:cNvPr>
            <p:cNvSpPr/>
            <p:nvPr/>
          </p:nvSpPr>
          <p:spPr>
            <a:xfrm>
              <a:off x="4857935" y="137272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Arrow: Right 139">
              <a:extLst>
                <a:ext uri="{FF2B5EF4-FFF2-40B4-BE49-F238E27FC236}">
                  <a16:creationId xmlns:a16="http://schemas.microsoft.com/office/drawing/2014/main" id="{C242BF22-63E2-4DDB-8A5B-7F30A40E608F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Arrow: Right 140">
              <a:extLst>
                <a:ext uri="{FF2B5EF4-FFF2-40B4-BE49-F238E27FC236}">
                  <a16:creationId xmlns:a16="http://schemas.microsoft.com/office/drawing/2014/main" id="{8FD53844-B9E8-4254-B15F-DD1F521A8E0B}"/>
                </a:ext>
              </a:extLst>
            </p:cNvPr>
            <p:cNvSpPr/>
            <p:nvPr/>
          </p:nvSpPr>
          <p:spPr>
            <a:xfrm>
              <a:off x="4860624" y="344417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5888EFF5-F373-43BE-A837-C74153693014}"/>
              </a:ext>
            </a:extLst>
          </p:cNvPr>
          <p:cNvSpPr/>
          <p:nvPr/>
        </p:nvSpPr>
        <p:spPr>
          <a:xfrm>
            <a:off x="8014748" y="2316164"/>
            <a:ext cx="228600" cy="7786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AA8E7B6-A994-4E9B-A41F-B40CD17E37EE}"/>
              </a:ext>
            </a:extLst>
          </p:cNvPr>
          <p:cNvGrpSpPr/>
          <p:nvPr/>
        </p:nvGrpSpPr>
        <p:grpSpPr>
          <a:xfrm>
            <a:off x="7777663" y="1713325"/>
            <a:ext cx="264720" cy="2118377"/>
            <a:chOff x="4856282" y="1452219"/>
            <a:chExt cx="264720" cy="2118377"/>
          </a:xfrm>
        </p:grpSpPr>
        <p:sp>
          <p:nvSpPr>
            <p:cNvPr id="144" name="Arrow: Right 143">
              <a:extLst>
                <a:ext uri="{FF2B5EF4-FFF2-40B4-BE49-F238E27FC236}">
                  <a16:creationId xmlns:a16="http://schemas.microsoft.com/office/drawing/2014/main" id="{293DAB27-D0CD-4667-8CE1-FF96843EE248}"/>
                </a:ext>
              </a:extLst>
            </p:cNvPr>
            <p:cNvSpPr/>
            <p:nvPr/>
          </p:nvSpPr>
          <p:spPr>
            <a:xfrm rot="4778203">
              <a:off x="4721072" y="1630487"/>
              <a:ext cx="578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Arrow: Right 144">
              <a:extLst>
                <a:ext uri="{FF2B5EF4-FFF2-40B4-BE49-F238E27FC236}">
                  <a16:creationId xmlns:a16="http://schemas.microsoft.com/office/drawing/2014/main" id="{0C0B884F-3E65-4528-95B1-3B729CB86DD9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Arrow: Right 145">
              <a:extLst>
                <a:ext uri="{FF2B5EF4-FFF2-40B4-BE49-F238E27FC236}">
                  <a16:creationId xmlns:a16="http://schemas.microsoft.com/office/drawing/2014/main" id="{671F9563-F4FE-42B2-806D-528528ACDBB4}"/>
                </a:ext>
              </a:extLst>
            </p:cNvPr>
            <p:cNvSpPr/>
            <p:nvPr/>
          </p:nvSpPr>
          <p:spPr>
            <a:xfrm rot="16844535">
              <a:off x="4645292" y="3103288"/>
              <a:ext cx="712955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047D6D89-D5B9-47A9-B8E4-D8933DC41064}"/>
              </a:ext>
            </a:extLst>
          </p:cNvPr>
          <p:cNvSpPr txBox="1"/>
          <p:nvPr/>
        </p:nvSpPr>
        <p:spPr>
          <a:xfrm>
            <a:off x="6957340" y="969074"/>
            <a:ext cx="1412470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Fully Connected Layer</a:t>
            </a:r>
          </a:p>
        </p:txBody>
      </p:sp>
      <p:sp>
        <p:nvSpPr>
          <p:cNvPr id="160" name="Arrow: Right 159">
            <a:extLst>
              <a:ext uri="{FF2B5EF4-FFF2-40B4-BE49-F238E27FC236}">
                <a16:creationId xmlns:a16="http://schemas.microsoft.com/office/drawing/2014/main" id="{DBFABCCB-8215-402F-B187-C13D567FD501}"/>
              </a:ext>
            </a:extLst>
          </p:cNvPr>
          <p:cNvSpPr/>
          <p:nvPr/>
        </p:nvSpPr>
        <p:spPr>
          <a:xfrm>
            <a:off x="8264712" y="2582068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85046DF-3CD6-4091-A642-F9424F50A852}"/>
              </a:ext>
            </a:extLst>
          </p:cNvPr>
          <p:cNvGrpSpPr/>
          <p:nvPr/>
        </p:nvGrpSpPr>
        <p:grpSpPr>
          <a:xfrm>
            <a:off x="7285106" y="1635878"/>
            <a:ext cx="214539" cy="2293121"/>
            <a:chOff x="4856282" y="1372720"/>
            <a:chExt cx="214539" cy="2293121"/>
          </a:xfrm>
        </p:grpSpPr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F6C54DE3-3356-427B-9830-594B12F4E65A}"/>
                </a:ext>
              </a:extLst>
            </p:cNvPr>
            <p:cNvSpPr/>
            <p:nvPr/>
          </p:nvSpPr>
          <p:spPr>
            <a:xfrm>
              <a:off x="4857935" y="137272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Arrow: Right 116">
              <a:extLst>
                <a:ext uri="{FF2B5EF4-FFF2-40B4-BE49-F238E27FC236}">
                  <a16:creationId xmlns:a16="http://schemas.microsoft.com/office/drawing/2014/main" id="{33E32C16-1C95-44F8-9DA2-22B8960578B2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FC2DF3CB-FB32-427C-902C-3B9FD17003B6}"/>
                </a:ext>
              </a:extLst>
            </p:cNvPr>
            <p:cNvSpPr/>
            <p:nvPr/>
          </p:nvSpPr>
          <p:spPr>
            <a:xfrm>
              <a:off x="4860624" y="344417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0724FD31-C9D0-41D5-865F-96F5B8614770}"/>
              </a:ext>
            </a:extLst>
          </p:cNvPr>
          <p:cNvSpPr/>
          <p:nvPr/>
        </p:nvSpPr>
        <p:spPr>
          <a:xfrm>
            <a:off x="7530460" y="136411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6FB95CA8-B8AD-4542-9091-7402D7BEC02E}"/>
              </a:ext>
            </a:extLst>
          </p:cNvPr>
          <p:cNvSpPr/>
          <p:nvPr/>
        </p:nvSpPr>
        <p:spPr>
          <a:xfrm>
            <a:off x="7530460" y="2311031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4E4E9F68-8502-4BB0-8189-5ADBFB090933}"/>
              </a:ext>
            </a:extLst>
          </p:cNvPr>
          <p:cNvSpPr/>
          <p:nvPr/>
        </p:nvSpPr>
        <p:spPr>
          <a:xfrm>
            <a:off x="7532116" y="3431232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24C98C0-16B4-4830-847E-495A0B470B4E}"/>
              </a:ext>
            </a:extLst>
          </p:cNvPr>
          <p:cNvSpPr txBox="1"/>
          <p:nvPr/>
        </p:nvSpPr>
        <p:spPr>
          <a:xfrm>
            <a:off x="7991127" y="2039845"/>
            <a:ext cx="1166560" cy="2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Concatenate</a:t>
            </a:r>
          </a:p>
        </p:txBody>
      </p:sp>
    </p:spTree>
    <p:extLst>
      <p:ext uri="{BB962C8B-B14F-4D97-AF65-F5344CB8AC3E}">
        <p14:creationId xmlns:p14="http://schemas.microsoft.com/office/powerpoint/2010/main" val="2091769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2121329" y="1142200"/>
            <a:ext cx="1550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Method Content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ADB5-1754-47E3-805D-B0344C7AA2B0}"/>
              </a:ext>
            </a:extLst>
          </p:cNvPr>
          <p:cNvSpPr txBox="1"/>
          <p:nvPr/>
        </p:nvSpPr>
        <p:spPr>
          <a:xfrm>
            <a:off x="2240870" y="2078364"/>
            <a:ext cx="1137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AST Subtree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6433671" y="372285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var</a:t>
            </a:r>
            <a:endParaRPr lang="en-US" sz="1400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6409858" y="3634428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6386047" y="2665433"/>
            <a:ext cx="84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</a:t>
            </a:r>
            <a:r>
              <a:rPr lang="en-US" sz="1050" dirty="0" err="1"/>
              <a:t>subtree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6426138" y="2572648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8327922" y="2654668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8248644" y="2565330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1984626" y="1196954"/>
            <a:ext cx="169243" cy="280843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1514475" y="2455454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1485860" y="280272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3766472" y="2548146"/>
            <a:ext cx="218101" cy="1286798"/>
            <a:chOff x="4845386" y="2588312"/>
            <a:chExt cx="218101" cy="1286798"/>
          </a:xfrm>
        </p:grpSpPr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4271828" y="2542008"/>
            <a:ext cx="218101" cy="1286798"/>
            <a:chOff x="4845386" y="2588312"/>
            <a:chExt cx="218101" cy="1286798"/>
          </a:xfrm>
        </p:grpSpPr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6178472" y="2548253"/>
            <a:ext cx="218101" cy="1286798"/>
            <a:chOff x="4845386" y="2588312"/>
            <a:chExt cx="218101" cy="1286798"/>
          </a:xfrm>
        </p:grpSpPr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0AC4347-D3D3-44B2-8511-2224C1D2167B}"/>
              </a:ext>
            </a:extLst>
          </p:cNvPr>
          <p:cNvGrpSpPr/>
          <p:nvPr/>
        </p:nvGrpSpPr>
        <p:grpSpPr>
          <a:xfrm>
            <a:off x="2387183" y="2311722"/>
            <a:ext cx="849431" cy="936089"/>
            <a:chOff x="7478948" y="2478168"/>
            <a:chExt cx="1058877" cy="1166903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2910987-63ED-4E1E-B7C8-471816686224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0961CC-D4A5-449C-8925-6465367E38D0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4324D14-1354-43EA-855A-7CC46352451C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263B05C-3EF3-489C-8772-BD13773E375A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A019E94-7E53-47AD-A59F-7BA2CB8CABE9}"/>
                </a:ext>
              </a:extLst>
            </p:cNvPr>
            <p:cNvCxnSpPr>
              <a:cxnSpLocks/>
              <a:stCxn id="120" idx="3"/>
              <a:endCxn id="121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123F44ED-89E4-4AC2-B9F6-720214CDE3F1}"/>
                </a:ext>
              </a:extLst>
            </p:cNvPr>
            <p:cNvCxnSpPr>
              <a:cxnSpLocks/>
              <a:stCxn id="121" idx="3"/>
              <a:endCxn id="122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93852753-F936-4324-8614-1739B9C550C1}"/>
                </a:ext>
              </a:extLst>
            </p:cNvPr>
            <p:cNvCxnSpPr>
              <a:cxnSpLocks/>
              <a:stCxn id="121" idx="5"/>
              <a:endCxn id="123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87518151-4353-4D8A-968D-993A87C546FF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4984258-6B71-455F-8101-4CD6CB93E3AC}"/>
                </a:ext>
              </a:extLst>
            </p:cNvPr>
            <p:cNvCxnSpPr>
              <a:cxnSpLocks/>
              <a:stCxn id="120" idx="5"/>
              <a:endCxn id="127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8023EBE8-EAFF-4D49-BF19-3F9CD74FEB90}"/>
              </a:ext>
            </a:extLst>
          </p:cNvPr>
          <p:cNvSpPr txBox="1"/>
          <p:nvPr/>
        </p:nvSpPr>
        <p:spPr>
          <a:xfrm>
            <a:off x="2118174" y="1372945"/>
            <a:ext cx="138562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C=&lt;1, 1, 0, …, 0&gt;</a:t>
            </a:r>
          </a:p>
          <a:p>
            <a:pPr algn="ctr"/>
            <a:r>
              <a:rPr lang="en-US" sz="1400" dirty="0"/>
              <a:t>R=&lt;0, 1, 0, …, 1&gt;</a:t>
            </a:r>
          </a:p>
          <a:p>
            <a:pPr algn="ctr"/>
            <a:r>
              <a:rPr lang="en-US" sz="1400" dirty="0"/>
              <a:t>V</a:t>
            </a:r>
            <a:r>
              <a:rPr lang="en-US" sz="1050" dirty="0"/>
              <a:t>coverage</a:t>
            </a:r>
            <a:r>
              <a:rPr lang="en-US" sz="1400" dirty="0"/>
              <a:t>=&lt;C, R&gt;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80D2586-214A-4204-B272-1C61A81DF8D4}"/>
              </a:ext>
            </a:extLst>
          </p:cNvPr>
          <p:cNvGrpSpPr/>
          <p:nvPr/>
        </p:nvGrpSpPr>
        <p:grpSpPr>
          <a:xfrm>
            <a:off x="2010071" y="3218752"/>
            <a:ext cx="1781658" cy="758872"/>
            <a:chOff x="2951216" y="3246519"/>
            <a:chExt cx="1781658" cy="75887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D5D785-C039-466D-A01A-685FC2094385}"/>
                </a:ext>
              </a:extLst>
            </p:cNvPr>
            <p:cNvSpPr txBox="1"/>
            <p:nvPr/>
          </p:nvSpPr>
          <p:spPr>
            <a:xfrm>
              <a:off x="3135715" y="3246519"/>
              <a:ext cx="1412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Variables</a:t>
              </a:r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522FC1BE-EE8A-4869-8492-EB4603AA3F41}"/>
                </a:ext>
              </a:extLst>
            </p:cNvPr>
            <p:cNvGrpSpPr/>
            <p:nvPr/>
          </p:nvGrpSpPr>
          <p:grpSpPr>
            <a:xfrm>
              <a:off x="2951216" y="3482171"/>
              <a:ext cx="1781658" cy="523220"/>
              <a:chOff x="6805424" y="4351147"/>
              <a:chExt cx="1781658" cy="523220"/>
            </a:xfrm>
          </p:grpSpPr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2E739B2D-7B3E-4F4D-8B48-D37DC3F8AAB6}"/>
                  </a:ext>
                </a:extLst>
              </p:cNvPr>
              <p:cNvSpPr txBox="1"/>
              <p:nvPr/>
            </p:nvSpPr>
            <p:spPr>
              <a:xfrm>
                <a:off x="6805424" y="4351147"/>
                <a:ext cx="17816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tree BSPTree  Euclidean2D 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63449A25-935F-4747-A2F1-5BE22151FDB1}"/>
                  </a:ext>
                </a:extLst>
              </p:cNvPr>
              <p:cNvSpPr/>
              <p:nvPr/>
            </p:nvSpPr>
            <p:spPr>
              <a:xfrm>
                <a:off x="6923518" y="4365593"/>
                <a:ext cx="1604339" cy="481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AA0F5A67-FB97-456C-887E-C04A91847E39}"/>
              </a:ext>
            </a:extLst>
          </p:cNvPr>
          <p:cNvSpPr txBox="1"/>
          <p:nvPr/>
        </p:nvSpPr>
        <p:spPr>
          <a:xfrm>
            <a:off x="4464865" y="3473710"/>
            <a:ext cx="1341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</a:t>
            </a:r>
            <a:r>
              <a:rPr lang="en-US" sz="1050" dirty="0"/>
              <a:t>tree</a:t>
            </a:r>
            <a:r>
              <a:rPr lang="en-US" sz="1400" dirty="0"/>
              <a:t>, V</a:t>
            </a:r>
            <a:r>
              <a:rPr lang="en-US" sz="1050" dirty="0"/>
              <a:t>BSPTree</a:t>
            </a:r>
            <a:r>
              <a:rPr lang="en-US" sz="1400" dirty="0"/>
              <a:t>, V</a:t>
            </a:r>
            <a:r>
              <a:rPr lang="en-US" sz="1050" dirty="0"/>
              <a:t>Euclidean2D</a:t>
            </a:r>
            <a:r>
              <a:rPr lang="en-US" sz="1400" dirty="0"/>
              <a:t>&gt;</a:t>
            </a:r>
            <a:endParaRPr lang="en-US" sz="1100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D21C500-F99B-4D18-AECD-91D27D8A5067}"/>
              </a:ext>
            </a:extLst>
          </p:cNvPr>
          <p:cNvGrpSpPr/>
          <p:nvPr/>
        </p:nvGrpSpPr>
        <p:grpSpPr>
          <a:xfrm>
            <a:off x="4017165" y="2255323"/>
            <a:ext cx="234140" cy="1864430"/>
            <a:chOff x="5173302" y="968319"/>
            <a:chExt cx="244198" cy="1864430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E2E47336-6C3A-48C8-942E-2DC370F8F2FB}"/>
                </a:ext>
              </a:extLst>
            </p:cNvPr>
            <p:cNvSpPr/>
            <p:nvPr/>
          </p:nvSpPr>
          <p:spPr>
            <a:xfrm>
              <a:off x="5179082" y="968319"/>
              <a:ext cx="238418" cy="77863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FD71053F-138C-44DA-880F-BBD4B9283D1E}"/>
                </a:ext>
              </a:extLst>
            </p:cNvPr>
            <p:cNvSpPr/>
            <p:nvPr/>
          </p:nvSpPr>
          <p:spPr>
            <a:xfrm>
              <a:off x="5173302" y="2051699"/>
              <a:ext cx="238418" cy="78105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BF585C0-2B79-4937-8A51-649856A98E19}"/>
              </a:ext>
            </a:extLst>
          </p:cNvPr>
          <p:cNvGrpSpPr/>
          <p:nvPr/>
        </p:nvGrpSpPr>
        <p:grpSpPr>
          <a:xfrm>
            <a:off x="4548102" y="2283047"/>
            <a:ext cx="849431" cy="936089"/>
            <a:chOff x="7478948" y="2478168"/>
            <a:chExt cx="1058877" cy="1166903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895DC44B-1CBC-4144-AA09-2B610FEE14DA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BB87970-C6C8-4611-97F2-8F4A87934DE9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9E71F740-EB2B-4188-A2DA-65B3A466E604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8D4DE05A-0AAC-4F8A-9C52-9B4E32671208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DCDD327A-39B9-4D1A-A8EE-89716FA98951}"/>
                </a:ext>
              </a:extLst>
            </p:cNvPr>
            <p:cNvCxnSpPr>
              <a:cxnSpLocks/>
              <a:stCxn id="85" idx="3"/>
              <a:endCxn id="86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CE1E7405-F267-446C-B325-D3B27127976A}"/>
                </a:ext>
              </a:extLst>
            </p:cNvPr>
            <p:cNvCxnSpPr>
              <a:cxnSpLocks/>
              <a:stCxn id="86" idx="3"/>
              <a:endCxn id="87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2EE5E970-6188-4928-AB19-A7D30089441A}"/>
                </a:ext>
              </a:extLst>
            </p:cNvPr>
            <p:cNvCxnSpPr>
              <a:cxnSpLocks/>
              <a:stCxn id="86" idx="5"/>
              <a:endCxn id="103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054265F-2927-4F9F-AFC3-0C4C337B11F6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796AF3C8-DFF9-44F6-84A7-8F0D7D4F9D0B}"/>
                </a:ext>
              </a:extLst>
            </p:cNvPr>
            <p:cNvCxnSpPr>
              <a:cxnSpLocks/>
              <a:stCxn id="85" idx="5"/>
              <a:endCxn id="145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312A138A-0985-4487-B6FE-E92F9C35711F}"/>
              </a:ext>
            </a:extLst>
          </p:cNvPr>
          <p:cNvGrpSpPr/>
          <p:nvPr/>
        </p:nvGrpSpPr>
        <p:grpSpPr>
          <a:xfrm>
            <a:off x="5689442" y="2545289"/>
            <a:ext cx="218101" cy="1286798"/>
            <a:chOff x="4845386" y="2588312"/>
            <a:chExt cx="218101" cy="1286798"/>
          </a:xfrm>
        </p:grpSpPr>
        <p:sp>
          <p:nvSpPr>
            <p:cNvPr id="148" name="Arrow: Right 147">
              <a:extLst>
                <a:ext uri="{FF2B5EF4-FFF2-40B4-BE49-F238E27FC236}">
                  <a16:creationId xmlns:a16="http://schemas.microsoft.com/office/drawing/2014/main" id="{D991CF53-0D3C-465C-9894-461430E6144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Arrow: Right 148">
              <a:extLst>
                <a:ext uri="{FF2B5EF4-FFF2-40B4-BE49-F238E27FC236}">
                  <a16:creationId xmlns:a16="http://schemas.microsoft.com/office/drawing/2014/main" id="{B804B0EA-8BFD-489D-8E2F-B55D0C0A3CDC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FC032194-C27C-43CF-8737-08A59BF0DA60}"/>
              </a:ext>
            </a:extLst>
          </p:cNvPr>
          <p:cNvSpPr/>
          <p:nvPr/>
        </p:nvSpPr>
        <p:spPr>
          <a:xfrm>
            <a:off x="5929510" y="2261804"/>
            <a:ext cx="228600" cy="778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8C64D527-A2A6-4071-AB68-2088A6531F82}"/>
              </a:ext>
            </a:extLst>
          </p:cNvPr>
          <p:cNvSpPr/>
          <p:nvPr/>
        </p:nvSpPr>
        <p:spPr>
          <a:xfrm>
            <a:off x="5928936" y="3337651"/>
            <a:ext cx="228600" cy="7786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1B501AB-C1AF-419C-B444-4334058C59EB}"/>
              </a:ext>
            </a:extLst>
          </p:cNvPr>
          <p:cNvGrpSpPr/>
          <p:nvPr/>
        </p:nvGrpSpPr>
        <p:grpSpPr>
          <a:xfrm>
            <a:off x="7529019" y="1674171"/>
            <a:ext cx="698464" cy="2092016"/>
            <a:chOff x="4853290" y="1709676"/>
            <a:chExt cx="698464" cy="2092016"/>
          </a:xfrm>
        </p:grpSpPr>
        <p:sp>
          <p:nvSpPr>
            <p:cNvPr id="153" name="Arrow: Right 152">
              <a:extLst>
                <a:ext uri="{FF2B5EF4-FFF2-40B4-BE49-F238E27FC236}">
                  <a16:creationId xmlns:a16="http://schemas.microsoft.com/office/drawing/2014/main" id="{2726F52C-A410-467D-B9B3-42822B3747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4" name="Arrow: Right 153">
              <a:extLst>
                <a:ext uri="{FF2B5EF4-FFF2-40B4-BE49-F238E27FC236}">
                  <a16:creationId xmlns:a16="http://schemas.microsoft.com/office/drawing/2014/main" id="{4965C87D-81B4-4332-ABF9-492D660D8D72}"/>
                </a:ext>
              </a:extLst>
            </p:cNvPr>
            <p:cNvSpPr/>
            <p:nvPr/>
          </p:nvSpPr>
          <p:spPr>
            <a:xfrm rot="16918842">
              <a:off x="4619251" y="3324988"/>
              <a:ext cx="73174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Arrow: Right 155">
              <a:extLst>
                <a:ext uri="{FF2B5EF4-FFF2-40B4-BE49-F238E27FC236}">
                  <a16:creationId xmlns:a16="http://schemas.microsoft.com/office/drawing/2014/main" id="{E685E8F7-5E4E-40D5-B2B1-122195D16CBE}"/>
                </a:ext>
              </a:extLst>
            </p:cNvPr>
            <p:cNvSpPr/>
            <p:nvPr/>
          </p:nvSpPr>
          <p:spPr>
            <a:xfrm>
              <a:off x="5341557" y="2585764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7" name="Arrow: Right 156">
              <a:extLst>
                <a:ext uri="{FF2B5EF4-FFF2-40B4-BE49-F238E27FC236}">
                  <a16:creationId xmlns:a16="http://schemas.microsoft.com/office/drawing/2014/main" id="{D454AD60-C821-4FD8-818C-44C84E4BB474}"/>
                </a:ext>
              </a:extLst>
            </p:cNvPr>
            <p:cNvSpPr/>
            <p:nvPr/>
          </p:nvSpPr>
          <p:spPr>
            <a:xfrm rot="4455277">
              <a:off x="4673234" y="1912020"/>
              <a:ext cx="626350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24E37293-B162-4C40-A7EF-D5C45EAD2E80}"/>
              </a:ext>
            </a:extLst>
          </p:cNvPr>
          <p:cNvSpPr/>
          <p:nvPr/>
        </p:nvSpPr>
        <p:spPr>
          <a:xfrm>
            <a:off x="7766464" y="2277637"/>
            <a:ext cx="228600" cy="7786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0EEFA0B-DC8B-498E-A682-59975BAD4577}"/>
              </a:ext>
            </a:extLst>
          </p:cNvPr>
          <p:cNvSpPr txBox="1"/>
          <p:nvPr/>
        </p:nvSpPr>
        <p:spPr>
          <a:xfrm>
            <a:off x="3491817" y="2985866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Sub-token Embedding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5070D9A-F841-4E5F-BA95-20927F669BFD}"/>
              </a:ext>
            </a:extLst>
          </p:cNvPr>
          <p:cNvSpPr txBox="1"/>
          <p:nvPr/>
        </p:nvSpPr>
        <p:spPr>
          <a:xfrm>
            <a:off x="3506438" y="1890926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Token Embedding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406197B-85D4-4452-BD75-BDA529524D68}"/>
              </a:ext>
            </a:extLst>
          </p:cNvPr>
          <p:cNvSpPr txBox="1"/>
          <p:nvPr/>
        </p:nvSpPr>
        <p:spPr>
          <a:xfrm>
            <a:off x="5392055" y="1896606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Tree-based Model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2722A0A-C87F-4B86-A873-284BFB01969F}"/>
              </a:ext>
            </a:extLst>
          </p:cNvPr>
          <p:cNvSpPr txBox="1"/>
          <p:nvPr/>
        </p:nvSpPr>
        <p:spPr>
          <a:xfrm>
            <a:off x="7745806" y="2049862"/>
            <a:ext cx="1166560" cy="2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Concatenate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BCED9AB9-4D78-408E-8927-8E40865E69DA}"/>
              </a:ext>
            </a:extLst>
          </p:cNvPr>
          <p:cNvSpPr txBox="1"/>
          <p:nvPr/>
        </p:nvSpPr>
        <p:spPr>
          <a:xfrm>
            <a:off x="5407463" y="2975727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Sequential Model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0816744-E64F-4058-98DC-A963C31D69A2}"/>
              </a:ext>
            </a:extLst>
          </p:cNvPr>
          <p:cNvSpPr txBox="1"/>
          <p:nvPr/>
        </p:nvSpPr>
        <p:spPr>
          <a:xfrm>
            <a:off x="6707158" y="922080"/>
            <a:ext cx="1412470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Fully Connected Layer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E3C3C79-029A-4688-9367-90E2B257D55D}"/>
              </a:ext>
            </a:extLst>
          </p:cNvPr>
          <p:cNvGrpSpPr/>
          <p:nvPr/>
        </p:nvGrpSpPr>
        <p:grpSpPr>
          <a:xfrm>
            <a:off x="7029740" y="2546473"/>
            <a:ext cx="215381" cy="1283143"/>
            <a:chOff x="4851098" y="2330309"/>
            <a:chExt cx="215381" cy="1283143"/>
          </a:xfrm>
        </p:grpSpPr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169F6CD5-AE94-4629-893B-140520501EDA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4D288C66-1772-44C9-8EF7-33265A111B0D}"/>
                </a:ext>
              </a:extLst>
            </p:cNvPr>
            <p:cNvSpPr/>
            <p:nvPr/>
          </p:nvSpPr>
          <p:spPr>
            <a:xfrm>
              <a:off x="4851098" y="339179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4575D459-EF99-4E7B-878F-F0C67573061C}"/>
              </a:ext>
            </a:extLst>
          </p:cNvPr>
          <p:cNvSpPr/>
          <p:nvPr/>
        </p:nvSpPr>
        <p:spPr>
          <a:xfrm>
            <a:off x="7275515" y="1345701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3D85EC21-8E86-4D39-B1BF-CC8971A261A0}"/>
              </a:ext>
            </a:extLst>
          </p:cNvPr>
          <p:cNvSpPr/>
          <p:nvPr/>
        </p:nvSpPr>
        <p:spPr>
          <a:xfrm>
            <a:off x="7275515" y="226403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662653F5-A5C7-4EA4-B40B-B27E700C4658}"/>
              </a:ext>
            </a:extLst>
          </p:cNvPr>
          <p:cNvSpPr/>
          <p:nvPr/>
        </p:nvSpPr>
        <p:spPr>
          <a:xfrm>
            <a:off x="7272408" y="3336608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E03A666-B924-417B-9109-84208F89FAB3}"/>
              </a:ext>
            </a:extLst>
          </p:cNvPr>
          <p:cNvSpPr/>
          <p:nvPr/>
        </p:nvSpPr>
        <p:spPr>
          <a:xfrm>
            <a:off x="3537557" y="1629718"/>
            <a:ext cx="3703320" cy="219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02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9A74A14-E1D7-47CB-AA66-F2E08067C1EB}"/>
              </a:ext>
            </a:extLst>
          </p:cNvPr>
          <p:cNvGrpSpPr/>
          <p:nvPr/>
        </p:nvGrpSpPr>
        <p:grpSpPr>
          <a:xfrm>
            <a:off x="3601749" y="2151944"/>
            <a:ext cx="924957" cy="913916"/>
            <a:chOff x="6766338" y="2672758"/>
            <a:chExt cx="967018" cy="91391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E76B31-EAE5-4439-AF8F-DBF3ECF795DA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DFCF77A-47DB-433F-823D-2272B447FF72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328BB5E-7856-4446-A6DE-224F13797155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0F65760-7086-4C19-B1A4-4E816ED104EC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BEF534-263D-4D2B-807F-2C94B1905F12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361EA6E-1B81-4E56-8BCA-ED4BFC6F3BA0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31E76B9-DF99-41C9-8564-3FC6060B763C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93818C-FF46-442A-A082-8498B88876EA}"/>
                </a:ext>
              </a:extLst>
            </p:cNvPr>
            <p:cNvCxnSpPr>
              <a:cxnSpLocks/>
              <a:stCxn id="8" idx="5"/>
              <a:endCxn id="9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3545B6B-944A-4C42-B900-4DE1EBD3C4B0}"/>
                </a:ext>
              </a:extLst>
            </p:cNvPr>
            <p:cNvCxnSpPr>
              <a:cxnSpLocks/>
              <a:stCxn id="8" idx="3"/>
              <a:endCxn id="10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4F4E6D-1F72-48D7-94A3-2E9E6C003183}"/>
              </a:ext>
            </a:extLst>
          </p:cNvPr>
          <p:cNvGrpSpPr/>
          <p:nvPr/>
        </p:nvGrpSpPr>
        <p:grpSpPr>
          <a:xfrm>
            <a:off x="3454544" y="3342221"/>
            <a:ext cx="1132607" cy="873122"/>
            <a:chOff x="6752673" y="2659896"/>
            <a:chExt cx="1184110" cy="8731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F255E3-B6A6-4558-B81E-C40328AADA33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330A94-2DD9-49F2-8E3D-575A86BFDA51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091031-E8B6-48F9-8055-78536B9D08D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808625-DBB1-4F10-A934-6EE35FF7954A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18E2FE-A261-45D0-AC4D-ED528DF54C11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B4B71D-7077-491F-A599-476D7714A0F9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211B338-AB9C-4B6A-B55B-D0F41B821A85}"/>
                </a:ext>
              </a:extLst>
            </p:cNvPr>
            <p:cNvCxnSpPr>
              <a:stCxn id="16" idx="3"/>
              <a:endCxn id="17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0FFACF1-8875-4150-9BF6-DE532C23F79D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6CAE9CF-EC2C-4877-8ABA-3EB2D3AB861B}"/>
                </a:ext>
              </a:extLst>
            </p:cNvPr>
            <p:cNvCxnSpPr>
              <a:cxnSpLocks/>
              <a:stCxn id="16" idx="5"/>
              <a:endCxn id="19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046813-C36B-4F35-97EC-A3354279961B}"/>
                </a:ext>
              </a:extLst>
            </p:cNvPr>
            <p:cNvCxnSpPr>
              <a:cxnSpLocks/>
              <a:stCxn id="18" idx="5"/>
              <a:endCxn id="20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9FC9E0-5A27-4E6E-B847-73A80B69B1D2}"/>
                </a:ext>
              </a:extLst>
            </p:cNvPr>
            <p:cNvCxnSpPr>
              <a:cxnSpLocks/>
              <a:stCxn id="18" idx="3"/>
              <a:endCxn id="21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02E8400-A5C1-4858-8E8D-51AFAB548694}"/>
              </a:ext>
            </a:extLst>
          </p:cNvPr>
          <p:cNvGrpSpPr/>
          <p:nvPr/>
        </p:nvGrpSpPr>
        <p:grpSpPr>
          <a:xfrm>
            <a:off x="2919916" y="1052078"/>
            <a:ext cx="1892379" cy="738664"/>
            <a:chOff x="5959989" y="1474641"/>
            <a:chExt cx="1892379" cy="73866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CF3676-3D7B-4162-B8EF-083AFFA278D1}"/>
                </a:ext>
              </a:extLst>
            </p:cNvPr>
            <p:cNvSpPr txBox="1"/>
            <p:nvPr/>
          </p:nvSpPr>
          <p:spPr>
            <a:xfrm>
              <a:off x="5959989" y="1474641"/>
              <a:ext cx="189237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protected void compute Geometrical Properties ……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96FBF32-F042-4C6E-9EB1-D66A53B112C3}"/>
                </a:ext>
              </a:extLst>
            </p:cNvPr>
            <p:cNvSpPr/>
            <p:nvPr/>
          </p:nvSpPr>
          <p:spPr>
            <a:xfrm>
              <a:off x="6049420" y="1516332"/>
              <a:ext cx="1704041" cy="67979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3B6C0B2-B16E-4C5F-BD5F-3DD0D2B2D61B}"/>
              </a:ext>
            </a:extLst>
          </p:cNvPr>
          <p:cNvSpPr txBox="1"/>
          <p:nvPr/>
        </p:nvSpPr>
        <p:spPr>
          <a:xfrm>
            <a:off x="2834929" y="1720377"/>
            <a:ext cx="199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Method content 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E64F294-211B-4BE6-9421-0950E085C127}"/>
              </a:ext>
            </a:extLst>
          </p:cNvPr>
          <p:cNvSpPr/>
          <p:nvPr/>
        </p:nvSpPr>
        <p:spPr>
          <a:xfrm>
            <a:off x="5065041" y="1093769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54E4FA8-6A8E-4244-B394-2320D49053FF}"/>
              </a:ext>
            </a:extLst>
          </p:cNvPr>
          <p:cNvSpPr/>
          <p:nvPr/>
        </p:nvSpPr>
        <p:spPr>
          <a:xfrm>
            <a:off x="7000450" y="2275173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E8AC285-DCE6-4287-80CE-24880535A213}"/>
              </a:ext>
            </a:extLst>
          </p:cNvPr>
          <p:cNvSpPr/>
          <p:nvPr/>
        </p:nvSpPr>
        <p:spPr>
          <a:xfrm>
            <a:off x="7018124" y="1093769"/>
            <a:ext cx="240732" cy="7726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19C122-7670-438F-A032-194C04C0DB72}"/>
              </a:ext>
            </a:extLst>
          </p:cNvPr>
          <p:cNvSpPr txBox="1"/>
          <p:nvPr/>
        </p:nvSpPr>
        <p:spPr>
          <a:xfrm>
            <a:off x="5453113" y="1226636"/>
            <a:ext cx="1509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&lt;v1,v2,…,</a:t>
            </a:r>
            <a:r>
              <a:rPr lang="en-US" dirty="0" err="1"/>
              <a:t>vn</a:t>
            </a:r>
            <a:r>
              <a:rPr lang="en-US" dirty="0"/>
              <a:t>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7442274" y="3827794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MSBM</a:t>
            </a:r>
            <a:endParaRPr lang="en-US" sz="14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4F6E754-A2FA-459B-99EB-BD21CA813A0D}"/>
              </a:ext>
            </a:extLst>
          </p:cNvPr>
          <p:cNvGrpSpPr/>
          <p:nvPr/>
        </p:nvGrpSpPr>
        <p:grpSpPr>
          <a:xfrm>
            <a:off x="5631840" y="2170792"/>
            <a:ext cx="924957" cy="867172"/>
            <a:chOff x="6766338" y="2672758"/>
            <a:chExt cx="967018" cy="91391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F98A04F-6836-43E7-9375-533CBD0FB6E1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V1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E8FA06B-F8A3-4FBD-98AF-4202F22B72CC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F26FAB3-1258-436E-8A43-BDA8B947E138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V3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7FF4386-1D35-4763-A08D-5CCE9C172683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EEB6DE4-30E0-4CBB-BE6C-A8F12FE25223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V4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1B80F8D-55A4-4AAD-A333-1F99F53A0EC0}"/>
                </a:ext>
              </a:extLst>
            </p:cNvPr>
            <p:cNvCxnSpPr>
              <a:cxnSpLocks/>
              <a:stCxn id="47" idx="3"/>
              <a:endCxn id="48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DDFDB28-85E3-40D6-97BB-B59C8BCD6CE0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9BEAB0E-39C8-42A2-819F-879CE49B153E}"/>
                </a:ext>
              </a:extLst>
            </p:cNvPr>
            <p:cNvCxnSpPr>
              <a:cxnSpLocks/>
              <a:stCxn id="49" idx="5"/>
              <a:endCxn id="50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359C239-1FFB-46BE-BA11-0B121D046B65}"/>
                </a:ext>
              </a:extLst>
            </p:cNvPr>
            <p:cNvCxnSpPr>
              <a:cxnSpLocks/>
              <a:stCxn id="49" idx="3"/>
              <a:endCxn id="51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D4625BB-57A4-45DC-AD4E-9E5D31CABA44}"/>
              </a:ext>
            </a:extLst>
          </p:cNvPr>
          <p:cNvGrpSpPr/>
          <p:nvPr/>
        </p:nvGrpSpPr>
        <p:grpSpPr>
          <a:xfrm>
            <a:off x="5570554" y="3324004"/>
            <a:ext cx="1132607" cy="873122"/>
            <a:chOff x="6752673" y="2659896"/>
            <a:chExt cx="1184110" cy="87312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22922E7-F785-43C5-8602-A56FF40145C7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V6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AB6E1C-8A82-40CE-8B6E-6FAB6857D92D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V7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F82494A-1192-4F2F-B720-57F3312B4D5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V8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5F4A83C-ABE9-4F94-8520-6BF2F74CD71C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V9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A52A04A-6435-4489-A527-E38B6D77D039}"/>
                </a:ext>
              </a:extLst>
            </p:cNvPr>
            <p:cNvSpPr/>
            <p:nvPr/>
          </p:nvSpPr>
          <p:spPr>
            <a:xfrm>
              <a:off x="7531954" y="3332025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V11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0EDF18C-789A-4B9A-8F3D-A0A7919ADD99}"/>
                </a:ext>
              </a:extLst>
            </p:cNvPr>
            <p:cNvSpPr/>
            <p:nvPr/>
          </p:nvSpPr>
          <p:spPr>
            <a:xfrm>
              <a:off x="6923716" y="3332024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V10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20BDF67-B308-4BEB-9152-5D1F9011D199}"/>
                </a:ext>
              </a:extLst>
            </p:cNvPr>
            <p:cNvCxnSpPr>
              <a:stCxn id="57" idx="3"/>
              <a:endCxn id="58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3C19EFD-1D90-40EE-BE99-1E11CE28645B}"/>
                </a:ext>
              </a:extLst>
            </p:cNvPr>
            <p:cNvCxnSpPr>
              <a:cxnSpLocks/>
              <a:stCxn id="57" idx="4"/>
              <a:endCxn id="59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8C45B9B-13E8-4999-9C0D-0075A4D0BE81}"/>
                </a:ext>
              </a:extLst>
            </p:cNvPr>
            <p:cNvCxnSpPr>
              <a:cxnSpLocks/>
              <a:stCxn id="57" idx="5"/>
              <a:endCxn id="60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915C34E-7EA7-4E39-8BB0-EADE35192383}"/>
                </a:ext>
              </a:extLst>
            </p:cNvPr>
            <p:cNvCxnSpPr>
              <a:cxnSpLocks/>
              <a:stCxn id="59" idx="5"/>
              <a:endCxn id="61" idx="1"/>
            </p:cNvCxnSpPr>
            <p:nvPr/>
          </p:nvCxnSpPr>
          <p:spPr>
            <a:xfrm>
              <a:off x="7423727" y="3183495"/>
              <a:ext cx="146773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EE51699-5A2E-4965-8E0C-CDFE8EFD24F9}"/>
                </a:ext>
              </a:extLst>
            </p:cNvPr>
            <p:cNvCxnSpPr>
              <a:cxnSpLocks/>
              <a:stCxn id="59" idx="3"/>
              <a:endCxn id="62" idx="7"/>
            </p:cNvCxnSpPr>
            <p:nvPr/>
          </p:nvCxnSpPr>
          <p:spPr>
            <a:xfrm flipH="1">
              <a:off x="7148377" y="3183495"/>
              <a:ext cx="13322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7524454" y="3637201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7539533" y="225861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7506401" y="2578348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F12761C-4ECA-44D6-9B1A-B70F07F5E366}"/>
              </a:ext>
            </a:extLst>
          </p:cNvPr>
          <p:cNvSpPr txBox="1"/>
          <p:nvPr/>
        </p:nvSpPr>
        <p:spPr>
          <a:xfrm>
            <a:off x="7569254" y="991124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MC</a:t>
            </a:r>
            <a:endParaRPr lang="en-US" sz="14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FCA8CD7-D5FA-4F5E-8E48-BD9D4B4B3481}"/>
              </a:ext>
            </a:extLst>
          </p:cNvPr>
          <p:cNvGrpSpPr/>
          <p:nvPr/>
        </p:nvGrpSpPr>
        <p:grpSpPr>
          <a:xfrm>
            <a:off x="7511226" y="1344689"/>
            <a:ext cx="590550" cy="180483"/>
            <a:chOff x="10191750" y="3201290"/>
            <a:chExt cx="590550" cy="180483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E9E9D78B-191F-4E3F-8C79-0310B37BBC4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6B8A072-44C4-4BAC-A214-FD12CC4C73E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5CFD02C-B4DB-45F2-88AB-044748ADA6BC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858E298-51E9-4175-A554-4CEDF035D106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9666262" y="2719574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9588687" y="2543209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2868543" y="1268503"/>
            <a:ext cx="119834" cy="29074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2417442" y="2480292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2388827" y="2827558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US" sz="14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4846531" y="1356683"/>
            <a:ext cx="218101" cy="2523963"/>
            <a:chOff x="4845386" y="1351147"/>
            <a:chExt cx="218101" cy="2523963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5303260" y="1341857"/>
            <a:ext cx="218101" cy="2523963"/>
            <a:chOff x="4845386" y="1351147"/>
            <a:chExt cx="218101" cy="2523963"/>
          </a:xfrm>
        </p:grpSpPr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3F308696-B826-4426-99E2-196F8FD4918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8C23C97-1F7D-48BB-A6FC-6A2403E84F19}"/>
              </a:ext>
            </a:extLst>
          </p:cNvPr>
          <p:cNvGrpSpPr/>
          <p:nvPr/>
        </p:nvGrpSpPr>
        <p:grpSpPr>
          <a:xfrm>
            <a:off x="6779165" y="1309219"/>
            <a:ext cx="218101" cy="2523963"/>
            <a:chOff x="4845386" y="1351147"/>
            <a:chExt cx="218101" cy="2523963"/>
          </a:xfrm>
        </p:grpSpPr>
        <p:sp>
          <p:nvSpPr>
            <p:cNvPr id="107" name="Arrow: Right 106">
              <a:extLst>
                <a:ext uri="{FF2B5EF4-FFF2-40B4-BE49-F238E27FC236}">
                  <a16:creationId xmlns:a16="http://schemas.microsoft.com/office/drawing/2014/main" id="{2FA575D8-C494-453B-BA04-9280301F81F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BC61EE30-0D6F-44EC-AC7D-9E516A3A8BEF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825A5122-6A1C-47B4-B8E7-4D0C5329B628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7275363" y="1322560"/>
            <a:ext cx="218101" cy="2523963"/>
            <a:chOff x="4845386" y="1351147"/>
            <a:chExt cx="218101" cy="2523963"/>
          </a:xfrm>
        </p:grpSpPr>
        <p:sp>
          <p:nvSpPr>
            <p:cNvPr id="111" name="Arrow: Right 110">
              <a:extLst>
                <a:ext uri="{FF2B5EF4-FFF2-40B4-BE49-F238E27FC236}">
                  <a16:creationId xmlns:a16="http://schemas.microsoft.com/office/drawing/2014/main" id="{A42338F7-C372-41C1-856C-32C5EA40CF5B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3574EA4-70CA-407C-920B-C0E4A9D3D02A}"/>
              </a:ext>
            </a:extLst>
          </p:cNvPr>
          <p:cNvGrpSpPr/>
          <p:nvPr/>
        </p:nvGrpSpPr>
        <p:grpSpPr>
          <a:xfrm>
            <a:off x="8645925" y="1494824"/>
            <a:ext cx="272526" cy="2224018"/>
            <a:chOff x="4856465" y="1445830"/>
            <a:chExt cx="210197" cy="2318235"/>
          </a:xfrm>
        </p:grpSpPr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66829F2-97DB-4AF6-B014-0D2968A08781}"/>
                </a:ext>
              </a:extLst>
            </p:cNvPr>
            <p:cNvSpPr/>
            <p:nvPr/>
          </p:nvSpPr>
          <p:spPr>
            <a:xfrm rot="4860053">
              <a:off x="4495574" y="1858760"/>
              <a:ext cx="958244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2F387664-0630-408F-8EA3-D0ECEF069958}"/>
                </a:ext>
              </a:extLst>
            </p:cNvPr>
            <p:cNvSpPr/>
            <p:nvPr/>
          </p:nvSpPr>
          <p:spPr>
            <a:xfrm>
              <a:off x="4856465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70DE8E41-2211-4E93-8DB5-2CD1EFFB6728}"/>
                </a:ext>
              </a:extLst>
            </p:cNvPr>
            <p:cNvSpPr/>
            <p:nvPr/>
          </p:nvSpPr>
          <p:spPr>
            <a:xfrm rot="16776489">
              <a:off x="4595559" y="3313634"/>
              <a:ext cx="768479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BD1C4FB1-7CC0-4898-B806-90531CCCD0F8}"/>
              </a:ext>
            </a:extLst>
          </p:cNvPr>
          <p:cNvSpPr txBox="1"/>
          <p:nvPr/>
        </p:nvSpPr>
        <p:spPr>
          <a:xfrm>
            <a:off x="2909197" y="2194911"/>
            <a:ext cx="2051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</a:t>
            </a:r>
            <a:r>
              <a:rPr lang="en-US" sz="2000" dirty="0"/>
              <a:t>AST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075CFA9-D689-409C-B35C-AB5FD8B5F150}"/>
              </a:ext>
            </a:extLst>
          </p:cNvPr>
          <p:cNvSpPr txBox="1"/>
          <p:nvPr/>
        </p:nvSpPr>
        <p:spPr>
          <a:xfrm>
            <a:off x="3060557" y="3037963"/>
            <a:ext cx="866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AST</a:t>
            </a:r>
          </a:p>
          <a:p>
            <a:r>
              <a:rPr lang="en-US" sz="1600" dirty="0"/>
              <a:t>(MSM)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8EEFE097-852A-46E2-8CDF-A171316D99B0}"/>
              </a:ext>
            </a:extLst>
          </p:cNvPr>
          <p:cNvSpPr/>
          <p:nvPr/>
        </p:nvSpPr>
        <p:spPr>
          <a:xfrm>
            <a:off x="5058776" y="2291526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E454BE86-D902-4B81-95EB-A3157EFD2133}"/>
              </a:ext>
            </a:extLst>
          </p:cNvPr>
          <p:cNvSpPr/>
          <p:nvPr/>
        </p:nvSpPr>
        <p:spPr>
          <a:xfrm>
            <a:off x="5060193" y="3458479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13DEE6C-5C0D-46BF-8BBE-569723A71262}"/>
              </a:ext>
            </a:extLst>
          </p:cNvPr>
          <p:cNvSpPr txBox="1"/>
          <p:nvPr/>
        </p:nvSpPr>
        <p:spPr>
          <a:xfrm>
            <a:off x="4460282" y="1738565"/>
            <a:ext cx="1373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sub-token</a:t>
            </a:r>
          </a:p>
          <a:p>
            <a:pPr algn="ctr"/>
            <a:r>
              <a:rPr lang="en-US" i="1" dirty="0"/>
              <a:t>embedding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BD17F2C7-E460-4B9B-865D-88EB3BCE31B2}"/>
              </a:ext>
            </a:extLst>
          </p:cNvPr>
          <p:cNvSpPr/>
          <p:nvPr/>
        </p:nvSpPr>
        <p:spPr>
          <a:xfrm>
            <a:off x="7000450" y="3367709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4EBEDDD-DB1C-4A1A-B6BC-895583E8A132}"/>
              </a:ext>
            </a:extLst>
          </p:cNvPr>
          <p:cNvSpPr txBox="1"/>
          <p:nvPr/>
        </p:nvSpPr>
        <p:spPr>
          <a:xfrm>
            <a:off x="6239580" y="2996946"/>
            <a:ext cx="1972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Tree-based Models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BD60F71-152E-42C9-BF2E-C0C525538FA0}"/>
              </a:ext>
            </a:extLst>
          </p:cNvPr>
          <p:cNvSpPr txBox="1"/>
          <p:nvPr/>
        </p:nvSpPr>
        <p:spPr>
          <a:xfrm>
            <a:off x="4493650" y="2912214"/>
            <a:ext cx="1373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token embedding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5C47259-354B-4707-A833-4A45183BB655}"/>
              </a:ext>
            </a:extLst>
          </p:cNvPr>
          <p:cNvSpPr txBox="1"/>
          <p:nvPr/>
        </p:nvSpPr>
        <p:spPr>
          <a:xfrm>
            <a:off x="6192665" y="1809882"/>
            <a:ext cx="189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Sequential Model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9A383A23-BDCB-4D43-A7FF-023015F304C9}"/>
              </a:ext>
            </a:extLst>
          </p:cNvPr>
          <p:cNvSpPr/>
          <p:nvPr/>
        </p:nvSpPr>
        <p:spPr>
          <a:xfrm>
            <a:off x="8398251" y="1080190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57974FF-1EA7-44C9-B498-2BD2334B06F9}"/>
              </a:ext>
            </a:extLst>
          </p:cNvPr>
          <p:cNvGrpSpPr/>
          <p:nvPr/>
        </p:nvGrpSpPr>
        <p:grpSpPr>
          <a:xfrm>
            <a:off x="8162363" y="1329637"/>
            <a:ext cx="218101" cy="2523963"/>
            <a:chOff x="4845386" y="1351147"/>
            <a:chExt cx="218101" cy="2523963"/>
          </a:xfrm>
        </p:grpSpPr>
        <p:sp>
          <p:nvSpPr>
            <p:cNvPr id="130" name="Arrow: Right 129">
              <a:extLst>
                <a:ext uri="{FF2B5EF4-FFF2-40B4-BE49-F238E27FC236}">
                  <a16:creationId xmlns:a16="http://schemas.microsoft.com/office/drawing/2014/main" id="{2D4C5B17-3A94-4159-AFA5-601119A1D9A8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Arrow: Right 130">
              <a:extLst>
                <a:ext uri="{FF2B5EF4-FFF2-40B4-BE49-F238E27FC236}">
                  <a16:creationId xmlns:a16="http://schemas.microsoft.com/office/drawing/2014/main" id="{610357BC-2770-4B55-9A0F-9A8EB3AAFD59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Arrow: Right 131">
              <a:extLst>
                <a:ext uri="{FF2B5EF4-FFF2-40B4-BE49-F238E27FC236}">
                  <a16:creationId xmlns:a16="http://schemas.microsoft.com/office/drawing/2014/main" id="{A64F7E18-0A37-4DB8-B80F-9CFF0608042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7778344D-DFC2-4458-8F39-28B42208EF6C}"/>
              </a:ext>
            </a:extLst>
          </p:cNvPr>
          <p:cNvSpPr/>
          <p:nvPr/>
        </p:nvSpPr>
        <p:spPr>
          <a:xfrm>
            <a:off x="8392627" y="2233590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53B3264D-2132-4147-A2B6-316128787C0E}"/>
              </a:ext>
            </a:extLst>
          </p:cNvPr>
          <p:cNvSpPr/>
          <p:nvPr/>
        </p:nvSpPr>
        <p:spPr>
          <a:xfrm>
            <a:off x="8380464" y="3328524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B0EFBBA2-978A-43D1-BF8B-1832841C11CD}"/>
              </a:ext>
            </a:extLst>
          </p:cNvPr>
          <p:cNvSpPr/>
          <p:nvPr/>
        </p:nvSpPr>
        <p:spPr>
          <a:xfrm>
            <a:off x="9025153" y="2251556"/>
            <a:ext cx="228600" cy="77863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6CC385B4-1FF2-4199-AD12-6169218AD09A}"/>
              </a:ext>
            </a:extLst>
          </p:cNvPr>
          <p:cNvSpPr/>
          <p:nvPr/>
        </p:nvSpPr>
        <p:spPr>
          <a:xfrm>
            <a:off x="9343898" y="2553634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C091614-0860-4B4D-8F95-D7D0021765BC}"/>
              </a:ext>
            </a:extLst>
          </p:cNvPr>
          <p:cNvSpPr txBox="1"/>
          <p:nvPr/>
        </p:nvSpPr>
        <p:spPr>
          <a:xfrm>
            <a:off x="8893426" y="1890300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concatenate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DF0B672-6A33-4331-98B9-4F8F14EC3D7A}"/>
              </a:ext>
            </a:extLst>
          </p:cNvPr>
          <p:cNvSpPr txBox="1"/>
          <p:nvPr/>
        </p:nvSpPr>
        <p:spPr>
          <a:xfrm>
            <a:off x="5835524" y="1827870"/>
            <a:ext cx="34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endParaRPr lang="en-US" sz="14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B90242B-A295-4F8A-89ED-2FDF900F0999}"/>
              </a:ext>
            </a:extLst>
          </p:cNvPr>
          <p:cNvSpPr txBox="1"/>
          <p:nvPr/>
        </p:nvSpPr>
        <p:spPr>
          <a:xfrm>
            <a:off x="5738501" y="3103145"/>
            <a:ext cx="34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endParaRPr lang="en-US" sz="14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814E84E-3BFD-41AD-823E-6B1D87DF3614}"/>
              </a:ext>
            </a:extLst>
          </p:cNvPr>
          <p:cNvSpPr txBox="1"/>
          <p:nvPr/>
        </p:nvSpPr>
        <p:spPr>
          <a:xfrm>
            <a:off x="6174101" y="2230060"/>
            <a:ext cx="34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endParaRPr lang="en-US" sz="14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CCAC2B5-3AB7-4751-83FC-25BD1750D6E3}"/>
              </a:ext>
            </a:extLst>
          </p:cNvPr>
          <p:cNvSpPr txBox="1"/>
          <p:nvPr/>
        </p:nvSpPr>
        <p:spPr>
          <a:xfrm>
            <a:off x="6414015" y="3321953"/>
            <a:ext cx="34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endParaRPr lang="en-US" sz="14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FF893BA-6C6E-41DE-BA20-A92AFCC0E8C5}"/>
              </a:ext>
            </a:extLst>
          </p:cNvPr>
          <p:cNvSpPr txBox="1"/>
          <p:nvPr/>
        </p:nvSpPr>
        <p:spPr>
          <a:xfrm>
            <a:off x="8338856" y="1030246"/>
            <a:ext cx="2165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Fully connected </a:t>
            </a:r>
          </a:p>
          <a:p>
            <a:pPr algn="ctr"/>
            <a:r>
              <a:rPr lang="en-US" i="1" dirty="0"/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3244803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775</Words>
  <Application>Microsoft Office PowerPoint</Application>
  <PresentationFormat>Widescreen</PresentationFormat>
  <Paragraphs>347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Tien</dc:creator>
  <cp:lastModifiedBy>Nguyen, Tien</cp:lastModifiedBy>
  <cp:revision>91</cp:revision>
  <dcterms:created xsi:type="dcterms:W3CDTF">2021-08-16T16:12:09Z</dcterms:created>
  <dcterms:modified xsi:type="dcterms:W3CDTF">2021-08-21T05:13:38Z</dcterms:modified>
</cp:coreProperties>
</file>