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  <a:stCxn id="21" idx="1"/>
            <a:endCxn id="25" idx="7"/>
          </p:cNvCxnSpPr>
          <p:nvPr/>
        </p:nvCxnSpPr>
        <p:spPr>
          <a:xfrm flipH="1">
            <a:off x="2189668" y="2745740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50948" y="3602170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2A1946-4BD2-401C-BA24-3073E84A3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925" y="4314440"/>
              <a:ext cx="4722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 Path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attr</a:t>
            </a:r>
            <a:endParaRPr lang="en-US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Protected void                             </a:t>
              </a:r>
              <a:r>
                <a:rPr lang="en-US" sz="1100" dirty="0" err="1"/>
                <a:t>computeGeometricalProperties</a:t>
              </a:r>
              <a:r>
                <a:rPr lang="en-US" sz="1100" dirty="0"/>
                <a:t>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Stmt</a:t>
              </a:r>
              <a:r>
                <a:rPr lang="en-US" sz="1600" dirty="0"/>
                <a:t>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317</Words>
  <Application>Microsoft Office PowerPoint</Application>
  <PresentationFormat>Widescreen</PresentationFormat>
  <Paragraphs>143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44</cp:revision>
  <dcterms:created xsi:type="dcterms:W3CDTF">2021-08-16T16:12:09Z</dcterms:created>
  <dcterms:modified xsi:type="dcterms:W3CDTF">2021-08-19T05:44:36Z</dcterms:modified>
</cp:coreProperties>
</file>