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8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0" y="1860832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369691" y="1949514"/>
              <a:ext cx="1639045" cy="1348283"/>
              <a:chOff x="5140585" y="2600539"/>
              <a:chExt cx="1808855" cy="151162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0585" y="3756069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489004"/>
              <a:ext cx="1611271" cy="1239456"/>
              <a:chOff x="3453001" y="3506089"/>
              <a:chExt cx="1611271" cy="123945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4286687" y="3560876"/>
                <a:ext cx="359959" cy="8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6996" y="35371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>
                <a:off x="4286687" y="3560876"/>
                <a:ext cx="328116" cy="851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F55E4F4-CDF0-43E8-A8C6-25FC5BD31FE5}"/>
              </a:ext>
            </a:extLst>
          </p:cNvPr>
          <p:cNvSpPr txBox="1"/>
          <p:nvPr/>
        </p:nvSpPr>
        <p:spPr>
          <a:xfrm>
            <a:off x="6458965" y="169498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606FEFE-E4CC-4C69-8782-EBAD92DC0181}"/>
              </a:ext>
            </a:extLst>
          </p:cNvPr>
          <p:cNvSpPr txBox="1"/>
          <p:nvPr/>
        </p:nvSpPr>
        <p:spPr>
          <a:xfrm>
            <a:off x="6464512" y="321189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5114559" y="1579091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8593035" y="158401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44356" y="1850544"/>
            <a:ext cx="9789072" cy="2888100"/>
            <a:chOff x="-44356" y="1850544"/>
            <a:chExt cx="9789072" cy="28881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9116" y="3538315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7114" y="1888040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27114" y="3966478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6027113" y="3059668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2112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28964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6842883" y="2534371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6846632" y="3430344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679909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3221289-5C76-4878-9BA1-36965D0FC66C}"/>
                </a:ext>
              </a:extLst>
            </p:cNvPr>
            <p:cNvSpPr txBox="1"/>
            <p:nvPr/>
          </p:nvSpPr>
          <p:spPr>
            <a:xfrm>
              <a:off x="5163193" y="1855749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(meth)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A17D8A5-BB2F-47CC-B75A-178DF04E18F0}"/>
                </a:ext>
              </a:extLst>
            </p:cNvPr>
            <p:cNvSpPr txBox="1"/>
            <p:nvPr/>
          </p:nvSpPr>
          <p:spPr>
            <a:xfrm>
              <a:off x="5163193" y="3750072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stmt</a:t>
              </a:r>
              <a:r>
                <a:rPr lang="en-US" dirty="0"/>
                <a:t>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324" y="3450234"/>
              <a:ext cx="588622" cy="85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663519" y="4000595"/>
              <a:ext cx="1519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buggy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08697" y="155889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0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</p:cNvCxnSpPr>
          <p:nvPr/>
        </p:nvCxnSpPr>
        <p:spPr>
          <a:xfrm flipH="1">
            <a:off x="2184898" y="2799979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33698" y="3601714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Execution Trace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E8974D-8417-4716-AD1A-5FCB8719A2DC}"/>
              </a:ext>
            </a:extLst>
          </p:cNvPr>
          <p:cNvSpPr txBox="1"/>
          <p:nvPr/>
        </p:nvSpPr>
        <p:spPr>
          <a:xfrm rot="17458556">
            <a:off x="3880907" y="1222901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attributes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BA89C4-FCBE-42BF-B8C6-1FCBE9247C1F}"/>
              </a:ext>
            </a:extLst>
          </p:cNvPr>
          <p:cNvCxnSpPr>
            <a:cxnSpLocks/>
          </p:cNvCxnSpPr>
          <p:nvPr/>
        </p:nvCxnSpPr>
        <p:spPr>
          <a:xfrm flipV="1">
            <a:off x="2146911" y="2688456"/>
            <a:ext cx="823837" cy="39275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AC4A29-C14E-4629-8498-A2371B6E6A4F}"/>
              </a:ext>
            </a:extLst>
          </p:cNvPr>
          <p:cNvCxnSpPr>
            <a:cxnSpLocks/>
          </p:cNvCxnSpPr>
          <p:nvPr/>
        </p:nvCxnSpPr>
        <p:spPr>
          <a:xfrm flipH="1">
            <a:off x="2024826" y="4254306"/>
            <a:ext cx="59106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92743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attr</a:t>
            </a:r>
            <a:endParaRPr lang="en-US" sz="1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B7BAD3-C365-4967-B6BD-E9B5CD97556A}"/>
              </a:ext>
            </a:extLst>
          </p:cNvPr>
          <p:cNvGrpSpPr/>
          <p:nvPr/>
        </p:nvGrpSpPr>
        <p:grpSpPr>
          <a:xfrm>
            <a:off x="155700" y="1368651"/>
            <a:ext cx="8465729" cy="3027762"/>
            <a:chOff x="155700" y="1368651"/>
            <a:chExt cx="8465729" cy="302776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19688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9EA1248-34C3-41EC-9F95-D9B5551DD32A}"/>
                </a:ext>
              </a:extLst>
            </p:cNvPr>
            <p:cNvGrpSpPr/>
            <p:nvPr/>
          </p:nvGrpSpPr>
          <p:grpSpPr>
            <a:xfrm>
              <a:off x="3637402" y="1468694"/>
              <a:ext cx="3435372" cy="2723830"/>
              <a:chOff x="2776280" y="1871780"/>
              <a:chExt cx="3435372" cy="272383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F8404E2-78FF-407E-A95D-8269B2D776E5}"/>
                  </a:ext>
                </a:extLst>
              </p:cNvPr>
              <p:cNvGrpSpPr/>
              <p:nvPr/>
            </p:nvGrpSpPr>
            <p:grpSpPr>
              <a:xfrm>
                <a:off x="2866515" y="2140165"/>
                <a:ext cx="1832485" cy="1446049"/>
                <a:chOff x="2866515" y="2140165"/>
                <a:chExt cx="1832485" cy="144604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ADF2087A-789D-442A-BC2C-AE2F3A96149D}"/>
                    </a:ext>
                  </a:extLst>
                </p:cNvPr>
                <p:cNvSpPr/>
                <p:nvPr/>
              </p:nvSpPr>
              <p:spPr>
                <a:xfrm>
                  <a:off x="3830042" y="214016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B2AC305-3B48-445B-B908-232A42EA50BA}"/>
                    </a:ext>
                  </a:extLst>
                </p:cNvPr>
                <p:cNvSpPr/>
                <p:nvPr/>
              </p:nvSpPr>
              <p:spPr>
                <a:xfrm>
                  <a:off x="3590744" y="266069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5A4C324-2196-4D15-BF97-8841230628CC}"/>
                    </a:ext>
                  </a:extLst>
                </p:cNvPr>
                <p:cNvSpPr/>
                <p:nvPr/>
              </p:nvSpPr>
              <p:spPr>
                <a:xfrm>
                  <a:off x="4289943" y="327375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A076DFB-2D35-4302-BAC3-39A7EB197FB9}"/>
                    </a:ext>
                  </a:extLst>
                </p:cNvPr>
                <p:cNvSpPr/>
                <p:nvPr/>
              </p:nvSpPr>
              <p:spPr>
                <a:xfrm>
                  <a:off x="2866515" y="2861393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8147D-FD76-4BE3-B6BC-3B5FD7C7F99C}"/>
                    </a:ext>
                  </a:extLst>
                </p:cNvPr>
                <p:cNvSpPr/>
                <p:nvPr/>
              </p:nvSpPr>
              <p:spPr>
                <a:xfrm>
                  <a:off x="4529667" y="2567516"/>
                  <a:ext cx="169333" cy="16933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4C60D344-7FF3-417F-A5DA-EA83DCFA7949}"/>
                    </a:ext>
                  </a:extLst>
                </p:cNvPr>
                <p:cNvSpPr/>
                <p:nvPr/>
              </p:nvSpPr>
              <p:spPr>
                <a:xfrm>
                  <a:off x="3681823" y="341688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242B1F-5A4D-473D-981D-027607AFBE79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 flipV="1">
                <a:off x="3083267" y="2284700"/>
                <a:ext cx="771573" cy="193474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97B8577-2705-438E-B535-BFAD97E27E31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 flipV="1">
                <a:off x="3083267" y="2164963"/>
                <a:ext cx="771573" cy="16867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17BBFF5-C56A-406E-A839-2323D880E922}"/>
                  </a:ext>
                </a:extLst>
              </p:cNvPr>
              <p:cNvCxnSpPr>
                <a:cxnSpLocks/>
                <a:stCxn id="7" idx="1"/>
                <a:endCxn id="2" idx="5"/>
              </p:cNvCxnSpPr>
              <p:nvPr/>
            </p:nvCxnSpPr>
            <p:spPr>
              <a:xfrm flipH="1" flipV="1">
                <a:off x="3974577" y="2284700"/>
                <a:ext cx="579888" cy="307614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48C492-B47E-47AF-B9F9-BF11E04F708C}"/>
                  </a:ext>
                </a:extLst>
              </p:cNvPr>
              <p:cNvSpPr txBox="1"/>
              <p:nvPr/>
            </p:nvSpPr>
            <p:spPr>
              <a:xfrm>
                <a:off x="3484940" y="2757561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S7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198DCD-67B0-47E2-8E5B-835618AC81AA}"/>
                  </a:ext>
                </a:extLst>
              </p:cNvPr>
              <p:cNvSpPr txBox="1"/>
              <p:nvPr/>
            </p:nvSpPr>
            <p:spPr>
              <a:xfrm>
                <a:off x="2776280" y="2991640"/>
                <a:ext cx="78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S8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F9B207-4B05-4208-B8EC-4C4D128D6C57}"/>
                  </a:ext>
                </a:extLst>
              </p:cNvPr>
              <p:cNvSpPr txBox="1"/>
              <p:nvPr/>
            </p:nvSpPr>
            <p:spPr>
              <a:xfrm>
                <a:off x="4869293" y="1871780"/>
                <a:ext cx="13423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 Coverage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491C72C-8C4A-4644-BACD-88ECD8378CB7}"/>
                  </a:ext>
                </a:extLst>
              </p:cNvPr>
              <p:cNvSpPr txBox="1"/>
              <p:nvPr/>
            </p:nvSpPr>
            <p:spPr>
              <a:xfrm>
                <a:off x="4950480" y="3159195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AST subtree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5848FF-C927-4C9D-9445-E5456F25F248}"/>
                  </a:ext>
                </a:extLst>
              </p:cNvPr>
              <p:cNvSpPr txBox="1"/>
              <p:nvPr/>
            </p:nvSpPr>
            <p:spPr>
              <a:xfrm>
                <a:off x="4912640" y="4257056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Variables               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1B3EF0AE-501B-4F13-8651-E1E7B0934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7" y="2216319"/>
                <a:ext cx="614959" cy="34268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95B35322-7B93-44A3-8602-583225FEBAA6}"/>
                  </a:ext>
                </a:extLst>
              </p:cNvPr>
              <p:cNvCxnSpPr>
                <a:cxnSpLocks/>
                <a:stCxn id="7" idx="4"/>
                <a:endCxn id="5" idx="7"/>
              </p:cNvCxnSpPr>
              <p:nvPr/>
            </p:nvCxnSpPr>
            <p:spPr>
              <a:xfrm flipH="1">
                <a:off x="4434478" y="2736849"/>
                <a:ext cx="179856" cy="561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078E5664-1043-42FA-84BF-AB0902434037}"/>
                  </a:ext>
                </a:extLst>
              </p:cNvPr>
              <p:cNvCxnSpPr>
                <a:cxnSpLocks/>
                <a:stCxn id="7" idx="2"/>
                <a:endCxn id="4" idx="7"/>
              </p:cNvCxnSpPr>
              <p:nvPr/>
            </p:nvCxnSpPr>
            <p:spPr>
              <a:xfrm flipH="1">
                <a:off x="3735279" y="2652183"/>
                <a:ext cx="794388" cy="3331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639FD25-2568-4A65-9C1A-9869A4025692}"/>
                  </a:ext>
                </a:extLst>
              </p:cNvPr>
              <p:cNvCxnSpPr>
                <a:cxnSpLocks/>
                <a:stCxn id="4" idx="1"/>
                <a:endCxn id="6" idx="7"/>
              </p:cNvCxnSpPr>
              <p:nvPr/>
            </p:nvCxnSpPr>
            <p:spPr>
              <a:xfrm flipH="1">
                <a:off x="3011050" y="2685493"/>
                <a:ext cx="604492" cy="20069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34AAF79A-8949-4993-ABA8-0C5DC74D8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1681" y="2323328"/>
                <a:ext cx="614958" cy="34268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3B80D941-D89F-407F-9151-30BD2A2A912E}"/>
                  </a:ext>
                </a:extLst>
              </p:cNvPr>
              <p:cNvCxnSpPr>
                <a:cxnSpLocks/>
                <a:stCxn id="7" idx="3"/>
                <a:endCxn id="4" idx="6"/>
              </p:cNvCxnSpPr>
              <p:nvPr/>
            </p:nvCxnSpPr>
            <p:spPr>
              <a:xfrm flipH="1">
                <a:off x="3760077" y="2712051"/>
                <a:ext cx="794388" cy="33311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0F2767F-8740-4F46-B52C-A1AC217CAE33}"/>
                  </a:ext>
                </a:extLst>
              </p:cNvPr>
              <p:cNvCxnSpPr>
                <a:cxnSpLocks/>
                <a:stCxn id="4" idx="2"/>
                <a:endCxn id="6" idx="6"/>
              </p:cNvCxnSpPr>
              <p:nvPr/>
            </p:nvCxnSpPr>
            <p:spPr>
              <a:xfrm flipH="1">
                <a:off x="3035848" y="2745362"/>
                <a:ext cx="554896" cy="200698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1D67340-7572-46EB-B3DC-301C78F015DB}"/>
                  </a:ext>
                </a:extLst>
              </p:cNvPr>
              <p:cNvSpPr txBox="1"/>
              <p:nvPr/>
            </p:nvSpPr>
            <p:spPr>
              <a:xfrm>
                <a:off x="4213909" y="3378155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S10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D58ADDA-681A-43D5-B38A-C7CE74DF4B79}"/>
                  </a:ext>
                </a:extLst>
              </p:cNvPr>
              <p:cNvSpPr txBox="1"/>
              <p:nvPr/>
            </p:nvSpPr>
            <p:spPr>
              <a:xfrm>
                <a:off x="4393685" y="2122844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S5</a:t>
                </a:r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A07F3A12-5C1F-4B34-9D4D-2F73E1B6716D}"/>
                  </a:ext>
                </a:extLst>
              </p:cNvPr>
              <p:cNvCxnSpPr>
                <a:cxnSpLocks/>
                <a:stCxn id="5" idx="2"/>
                <a:endCxn id="262" idx="6"/>
              </p:cNvCxnSpPr>
              <p:nvPr/>
            </p:nvCxnSpPr>
            <p:spPr>
              <a:xfrm flipH="1">
                <a:off x="3851156" y="3358418"/>
                <a:ext cx="438787" cy="14313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7ABDB2F-B41B-4051-A8BB-37EE136C0C62}"/>
                  </a:ext>
                </a:extLst>
              </p:cNvPr>
              <p:cNvSpPr txBox="1"/>
              <p:nvPr/>
            </p:nvSpPr>
            <p:spPr>
              <a:xfrm>
                <a:off x="3538826" y="3499247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S11</a:t>
                </a:r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35324" y="1479348"/>
              <a:ext cx="361831" cy="709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35324" y="2308965"/>
              <a:ext cx="386402" cy="2015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42873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15594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709879" y="3749669"/>
              <a:ext cx="1781658" cy="523220"/>
              <a:chOff x="6805424" y="4351147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0A217E-204F-407E-917E-FC5D47AB0C42}"/>
                </a:ext>
              </a:extLst>
            </p:cNvPr>
            <p:cNvGrpSpPr/>
            <p:nvPr/>
          </p:nvGrpSpPr>
          <p:grpSpPr>
            <a:xfrm>
              <a:off x="3206243" y="3627948"/>
              <a:ext cx="2842736" cy="768465"/>
              <a:chOff x="3284143" y="3504938"/>
              <a:chExt cx="2842736" cy="768465"/>
            </a:xfrm>
          </p:grpSpPr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C54AAAD5-1566-4EB3-B8F6-FD32080F2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3673135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BAD47E2C-1DA0-4539-AB06-1C1FBA60F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4185" y="3900196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2F414263-5A43-42C1-8980-7874C6781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4136793"/>
                <a:ext cx="41148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525C4C79-9756-45C9-B76F-BCF00BCBA3FC}"/>
                  </a:ext>
                </a:extLst>
              </p:cNvPr>
              <p:cNvSpPr txBox="1"/>
              <p:nvPr/>
            </p:nvSpPr>
            <p:spPr>
              <a:xfrm>
                <a:off x="3702817" y="3504938"/>
                <a:ext cx="1823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Execution Flow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E4C0237-ACC4-48AC-9000-532C913B7DB0}"/>
                  </a:ext>
                </a:extLst>
              </p:cNvPr>
              <p:cNvSpPr txBox="1"/>
              <p:nvPr/>
            </p:nvSpPr>
            <p:spPr>
              <a:xfrm>
                <a:off x="3696779" y="3718992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Co-Change Relation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51566CF-5AEF-487F-B983-AED7F735385B}"/>
                  </a:ext>
                </a:extLst>
              </p:cNvPr>
              <p:cNvSpPr txBox="1"/>
              <p:nvPr/>
            </p:nvSpPr>
            <p:spPr>
              <a:xfrm>
                <a:off x="3696779" y="3934849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Program Dependencies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CC7BB72-1F8C-4CD6-B460-E2831895126F}"/>
                </a:ext>
              </a:extLst>
            </p:cNvPr>
            <p:cNvSpPr txBox="1"/>
            <p:nvPr/>
          </p:nvSpPr>
          <p:spPr>
            <a:xfrm>
              <a:off x="155700" y="1470281"/>
              <a:ext cx="291291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indent="-18288">
                <a:buFont typeface="+mj-lt"/>
                <a:buAutoNum type="arabicPeriod"/>
              </a:pPr>
              <a:r>
                <a:rPr lang="en-US" sz="1100" dirty="0"/>
                <a:t>Protected void                             </a:t>
              </a:r>
              <a:r>
                <a:rPr lang="en-US" sz="1100" dirty="0" err="1"/>
                <a:t>computeGeometricalProperties</a:t>
              </a:r>
              <a:r>
                <a:rPr lang="en-US" sz="1100" dirty="0"/>
                <a:t>()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……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final BSPTree&lt;Euclidean2D&gt; tree = 	getTree(false);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FF0000"/>
                  </a:solidFill>
                </a:rPr>
                <a:t> -        if ((Boolean) tree.getAttribute()) {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00B050"/>
                  </a:solidFill>
                </a:rPr>
                <a:t> +       if (tree.getCut() == null &amp;&amp; (Boolean) 	tree.getAttribute()) {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setSize(Double.POSITIVE_INFINITY);  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setBarycenter(Vector2D.NaN);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} else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setSize(0);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setBarycenter(new Vector2D(0, 0));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}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……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}</a:t>
              </a:r>
            </a:p>
          </p:txBody>
        </p:sp>
        <p:sp>
          <p:nvSpPr>
            <p:cNvPr id="295" name="Arrow: Right 294">
              <a:extLst>
                <a:ext uri="{FF2B5EF4-FFF2-40B4-BE49-F238E27FC236}">
                  <a16:creationId xmlns:a16="http://schemas.microsoft.com/office/drawing/2014/main" id="{2A36A8FD-D285-4EE4-965C-F67A8C46562D}"/>
                </a:ext>
              </a:extLst>
            </p:cNvPr>
            <p:cNvSpPr/>
            <p:nvPr/>
          </p:nvSpPr>
          <p:spPr>
            <a:xfrm>
              <a:off x="3140861" y="2496562"/>
              <a:ext cx="433575" cy="283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819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4324345"/>
              <a:ext cx="2616739" cy="7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00F089-E3F4-4E65-B9A4-B338F25BB454}"/>
                </a:ext>
              </a:extLst>
            </p:cNvPr>
            <p:cNvSpPr txBox="1"/>
            <p:nvPr/>
          </p:nvSpPr>
          <p:spPr>
            <a:xfrm>
              <a:off x="3035034" y="1368651"/>
              <a:ext cx="12444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Stmt</a:t>
              </a:r>
              <a:r>
                <a:rPr lang="en-US" sz="1600" dirty="0"/>
                <a:t>-level Feature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921224" y="2239338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2013691" y="3312895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9C58A3-8A91-461A-AED1-2469D1564937}"/>
              </a:ext>
            </a:extLst>
          </p:cNvPr>
          <p:cNvGrpSpPr/>
          <p:nvPr/>
        </p:nvGrpSpPr>
        <p:grpSpPr>
          <a:xfrm>
            <a:off x="3034891" y="1052078"/>
            <a:ext cx="2093414" cy="964187"/>
            <a:chOff x="5959989" y="1474641"/>
            <a:chExt cx="2093414" cy="9641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5959989" y="1474641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B6C0B2-B16E-4C5F-BD5F-3DD0D2B2D61B}"/>
                </a:ext>
              </a:extLst>
            </p:cNvPr>
            <p:cNvSpPr txBox="1"/>
            <p:nvPr/>
          </p:nvSpPr>
          <p:spPr>
            <a:xfrm>
              <a:off x="6001511" y="2131051"/>
              <a:ext cx="205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Sequence of Sub-token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1243665"/>
            <a:ext cx="5971882" cy="2703213"/>
            <a:chOff x="6117399" y="856606"/>
            <a:chExt cx="6228377" cy="270321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6122070" y="865740"/>
              <a:ext cx="842451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E8AC285-DCE6-4287-80CE-24880535A213}"/>
                </a:ext>
              </a:extLst>
            </p:cNvPr>
            <p:cNvSpPr/>
            <p:nvPr/>
          </p:nvSpPr>
          <p:spPr>
            <a:xfrm>
              <a:off x="8909837" y="856606"/>
              <a:ext cx="1126068" cy="38705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GRU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6189008" y="984705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6327465" y="211627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6180260" y="330919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152355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9152355" y="150361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9073628" y="1360397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5114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1343745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1338268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1338268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433713"/>
            <a:ext cx="1598844" cy="2318235"/>
            <a:chOff x="4856465" y="1445830"/>
            <a:chExt cx="1598844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69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846695" y="2446254"/>
            <a:ext cx="14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Sub-AST: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878412" y="3554455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2328492"/>
            <a:ext cx="5971882" cy="1618386"/>
            <a:chOff x="6117399" y="1941433"/>
            <a:chExt cx="6228377" cy="161838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028712" y="272494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sub-AST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69465"/>
            <a:ext cx="4930439" cy="2505645"/>
            <a:chOff x="4845386" y="1369465"/>
            <a:chExt cx="4930439" cy="2505645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69465"/>
              <a:ext cx="4922535" cy="180484"/>
            </a:xfrm>
            <a:prstGeom prst="rightArrow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2580910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2575433"/>
            <a:ext cx="218101" cy="1286798"/>
            <a:chOff x="4845386" y="2588312"/>
            <a:chExt cx="218101" cy="1286798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257543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391913"/>
            <a:ext cx="1598844" cy="2360035"/>
            <a:chOff x="4856465" y="1404030"/>
            <a:chExt cx="1598844" cy="23600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9122" y="1802144"/>
              <a:ext cx="983700" cy="187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3085553" y="2072995"/>
            <a:ext cx="1058877" cy="1166903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02972" y="111612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22FC1BE-EE8A-4869-8492-EB4603AA3F41}"/>
              </a:ext>
            </a:extLst>
          </p:cNvPr>
          <p:cNvGrpSpPr/>
          <p:nvPr/>
        </p:nvGrpSpPr>
        <p:grpSpPr>
          <a:xfrm>
            <a:off x="2951216" y="3482171"/>
            <a:ext cx="1781658" cy="523220"/>
            <a:chOff x="6805424" y="4351147"/>
            <a:chExt cx="1781658" cy="52322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E739B2D-7B3E-4F4D-8B48-D37DC3F8AAB6}"/>
                </a:ext>
              </a:extLst>
            </p:cNvPr>
            <p:cNvSpPr txBox="1"/>
            <p:nvPr/>
          </p:nvSpPr>
          <p:spPr>
            <a:xfrm>
              <a:off x="6805424" y="4351147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tree BSPTree  Euclidean2D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3449A25-935F-4747-A2F1-5BE22151FDB1}"/>
                </a:ext>
              </a:extLst>
            </p:cNvPr>
            <p:cNvSpPr/>
            <p:nvPr/>
          </p:nvSpPr>
          <p:spPr>
            <a:xfrm>
              <a:off x="6923518" y="4365593"/>
              <a:ext cx="1604339" cy="4815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74EC63-19FE-4D0D-BE3F-CE5DF0DE9C2B}"/>
              </a:ext>
            </a:extLst>
          </p:cNvPr>
          <p:cNvGrpSpPr/>
          <p:nvPr/>
        </p:nvGrpSpPr>
        <p:grpSpPr>
          <a:xfrm>
            <a:off x="6149880" y="2131012"/>
            <a:ext cx="1058877" cy="1166903"/>
            <a:chOff x="7478948" y="2478168"/>
            <a:chExt cx="1058877" cy="116690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46027D2-3663-4A68-BD59-A5638AB8BE63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24E3F4F-A66D-48D3-850B-641A5B3962FF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956CD27-5B5C-4FDF-B6F3-B1E365C9D61F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2E3A824-AB86-4479-8010-A548C0EA0D7C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92AA9AE-A601-4AB2-8C29-45ECE7A4EAB3}"/>
                </a:ext>
              </a:extLst>
            </p:cNvPr>
            <p:cNvCxnSpPr>
              <a:cxnSpLocks/>
              <a:stCxn id="134" idx="3"/>
              <a:endCxn id="13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4C2D9D8-7CBA-4512-A550-B90EB521725D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908E9C9-9680-4578-8425-6959D182886B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4FA8F7C-CF1D-4EC4-8C60-DEC29251BF7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EDDF58C-C649-4B7F-8674-B3A895FEEDBE}"/>
                </a:ext>
              </a:extLst>
            </p:cNvPr>
            <p:cNvCxnSpPr>
              <a:cxnSpLocks/>
              <a:stCxn id="134" idx="5"/>
              <a:endCxn id="141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6149344" y="3506161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471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3034891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3076413" y="1708488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041" y="109376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7000450" y="2275173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18124" y="109376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GRU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A9367E06-B8B8-4DE7-9EC6-053AF2EE0809}"/>
              </a:ext>
            </a:extLst>
          </p:cNvPr>
          <p:cNvSpPr/>
          <p:nvPr/>
        </p:nvSpPr>
        <p:spPr>
          <a:xfrm>
            <a:off x="8336905" y="2312784"/>
            <a:ext cx="1144211" cy="764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Fully Connected Layer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479147" y="1276159"/>
            <a:ext cx="123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524454" y="376610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5631840" y="2170792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5580671" y="3314839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89953" y="272848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89953" y="1487907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803173" y="27547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725598" y="2578348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5114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297911" y="1340894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79165" y="1309219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113394" y="1418005"/>
            <a:ext cx="1598844" cy="2318235"/>
            <a:chOff x="4856465" y="1445830"/>
            <a:chExt cx="1598844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4184" y="2102104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2894675" y="3128462"/>
            <a:ext cx="2051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  <a:p>
            <a:r>
              <a:rPr lang="en-US" sz="1200" dirty="0"/>
              <a:t>(similar meth)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54312" y="33924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60282" y="1738565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Word</a:t>
            </a:r>
          </a:p>
          <a:p>
            <a:pPr algn="ctr"/>
            <a:r>
              <a:rPr lang="en-US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7000450" y="3367709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400169" y="2997814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Tree Models</a:t>
            </a:r>
          </a:p>
        </p:txBody>
      </p:sp>
    </p:spTree>
    <p:extLst>
      <p:ext uri="{BB962C8B-B14F-4D97-AF65-F5344CB8AC3E}">
        <p14:creationId xmlns:p14="http://schemas.microsoft.com/office/powerpoint/2010/main" val="324480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295831" y="1915753"/>
            <a:ext cx="1930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Code coverage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3409953" y="2374859"/>
            <a:ext cx="5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264275" y="3240941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7749077" y="2489010"/>
            <a:ext cx="1079695" cy="3870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TreeCaps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22BB27-0980-484C-96BD-F89E12F26F2D}"/>
              </a:ext>
            </a:extLst>
          </p:cNvPr>
          <p:cNvSpPr/>
          <p:nvPr/>
        </p:nvSpPr>
        <p:spPr>
          <a:xfrm>
            <a:off x="7749077" y="3545224"/>
            <a:ext cx="1079695" cy="3870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TreeCaps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A9367E06-B8B8-4DE7-9EC6-053AF2EE0809}"/>
              </a:ext>
            </a:extLst>
          </p:cNvPr>
          <p:cNvSpPr/>
          <p:nvPr/>
        </p:nvSpPr>
        <p:spPr>
          <a:xfrm>
            <a:off x="9899307" y="2328492"/>
            <a:ext cx="1144211" cy="764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dirty="0"/>
              <a:t>Fully Connected Layer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028712" y="272494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sub-AST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40948" y="1261421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70797" y="2519921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42182" y="2867187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3045" y="1356586"/>
            <a:ext cx="4930439" cy="2505645"/>
            <a:chOff x="4845386" y="1369465"/>
            <a:chExt cx="4930439" cy="2505645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69465"/>
              <a:ext cx="4922535" cy="180484"/>
            </a:xfrm>
            <a:prstGeom prst="rightArrow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292452" y="2568195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2575433"/>
            <a:ext cx="218101" cy="1286798"/>
            <a:chOff x="4845386" y="2588312"/>
            <a:chExt cx="218101" cy="1286798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257543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391913"/>
            <a:ext cx="1598844" cy="2360035"/>
            <a:chOff x="4856465" y="1404030"/>
            <a:chExt cx="1598844" cy="23600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9122" y="1802144"/>
              <a:ext cx="983700" cy="187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3457306" y="2384221"/>
            <a:ext cx="1058877" cy="787831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02972" y="111612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22FC1BE-EE8A-4869-8492-EB4603AA3F41}"/>
              </a:ext>
            </a:extLst>
          </p:cNvPr>
          <p:cNvGrpSpPr/>
          <p:nvPr/>
        </p:nvGrpSpPr>
        <p:grpSpPr>
          <a:xfrm>
            <a:off x="3164809" y="3541434"/>
            <a:ext cx="1650239" cy="523220"/>
            <a:chOff x="6805424" y="4351147"/>
            <a:chExt cx="1781658" cy="52322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E739B2D-7B3E-4F4D-8B48-D37DC3F8AAB6}"/>
                </a:ext>
              </a:extLst>
            </p:cNvPr>
            <p:cNvSpPr txBox="1"/>
            <p:nvPr/>
          </p:nvSpPr>
          <p:spPr>
            <a:xfrm>
              <a:off x="6805424" y="4351147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tree BSPTree  Euclidean2D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3449A25-935F-4747-A2F1-5BE22151FDB1}"/>
                </a:ext>
              </a:extLst>
            </p:cNvPr>
            <p:cNvSpPr/>
            <p:nvPr/>
          </p:nvSpPr>
          <p:spPr>
            <a:xfrm>
              <a:off x="6923518" y="4365593"/>
              <a:ext cx="1604339" cy="4815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65088" y="2284078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65088" y="332684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9C681E-CEA4-4905-9BDF-077710D4E068}"/>
              </a:ext>
            </a:extLst>
          </p:cNvPr>
          <p:cNvGrpSpPr/>
          <p:nvPr/>
        </p:nvGrpSpPr>
        <p:grpSpPr>
          <a:xfrm>
            <a:off x="5450793" y="2214816"/>
            <a:ext cx="1058877" cy="982630"/>
            <a:chOff x="5531478" y="2136226"/>
            <a:chExt cx="1058877" cy="98263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8043FEC-B630-4E91-BBD0-A44E24505E68}"/>
                </a:ext>
              </a:extLst>
            </p:cNvPr>
            <p:cNvGrpSpPr/>
            <p:nvPr/>
          </p:nvGrpSpPr>
          <p:grpSpPr>
            <a:xfrm>
              <a:off x="5531478" y="2331025"/>
              <a:ext cx="1058877" cy="787831"/>
              <a:chOff x="7478948" y="2478168"/>
              <a:chExt cx="1058877" cy="1166903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B501B9E0-271B-4D8B-838E-27FB9D5DEE87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90CF80C-E60B-410E-94C6-18AE832CA284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35A5B00-2459-45AE-AEDD-895C595FBA41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E5DBD8C-2AC5-442E-AF2C-C74839113929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B6654A25-7A15-4A3F-821B-9F8DA42BF6DA}"/>
                  </a:ext>
                </a:extLst>
              </p:cNvPr>
              <p:cNvCxnSpPr>
                <a:cxnSpLocks/>
                <a:stCxn id="84" idx="3"/>
                <a:endCxn id="85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6374AE87-037A-4ECE-8903-7731CC6FA4BA}"/>
                  </a:ext>
                </a:extLst>
              </p:cNvPr>
              <p:cNvCxnSpPr>
                <a:cxnSpLocks/>
                <a:stCxn id="85" idx="3"/>
                <a:endCxn id="86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6934B496-761B-4D74-B128-428583567E6C}"/>
                  </a:ext>
                </a:extLst>
              </p:cNvPr>
              <p:cNvCxnSpPr>
                <a:cxnSpLocks/>
                <a:stCxn id="85" idx="5"/>
                <a:endCxn id="87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17DBD242-11CA-4070-AC43-98BCF347B8B0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11904348-BA85-446E-BA0D-557FAB979237}"/>
                  </a:ext>
                </a:extLst>
              </p:cNvPr>
              <p:cNvCxnSpPr>
                <a:cxnSpLocks/>
                <a:stCxn id="84" idx="5"/>
                <a:endCxn id="144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07BFB30-7BEA-4291-B07B-763FF4436103}"/>
                </a:ext>
              </a:extLst>
            </p:cNvPr>
            <p:cNvSpPr txBox="1"/>
            <p:nvPr/>
          </p:nvSpPr>
          <p:spPr>
            <a:xfrm>
              <a:off x="5776954" y="2136226"/>
              <a:ext cx="424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V1</a:t>
              </a:r>
              <a:endParaRPr lang="en-US" sz="11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68C8B6D-C141-4037-BC49-0D76A06FB751}"/>
                </a:ext>
              </a:extLst>
            </p:cNvPr>
            <p:cNvSpPr txBox="1"/>
            <p:nvPr/>
          </p:nvSpPr>
          <p:spPr>
            <a:xfrm>
              <a:off x="5931347" y="2557816"/>
              <a:ext cx="424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V2</a:t>
              </a:r>
              <a:endParaRPr lang="en-US" sz="1100" dirty="0"/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0806108C-4B3A-47D8-A9A9-EE0E673A4AC1}"/>
              </a:ext>
            </a:extLst>
          </p:cNvPr>
          <p:cNvSpPr txBox="1"/>
          <p:nvPr/>
        </p:nvSpPr>
        <p:spPr>
          <a:xfrm>
            <a:off x="5510553" y="3605034"/>
            <a:ext cx="123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99E727-5863-4D99-81C1-7E30265922A2}"/>
              </a:ext>
            </a:extLst>
          </p:cNvPr>
          <p:cNvSpPr txBox="1"/>
          <p:nvPr/>
        </p:nvSpPr>
        <p:spPr>
          <a:xfrm>
            <a:off x="4579940" y="1699205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Word</a:t>
            </a:r>
          </a:p>
          <a:p>
            <a:pPr algn="ctr"/>
            <a:r>
              <a:rPr lang="en-US" dirty="0"/>
              <a:t>Embedding</a:t>
            </a:r>
          </a:p>
        </p:txBody>
      </p:sp>
    </p:spTree>
    <p:extLst>
      <p:ext uri="{BB962C8B-B14F-4D97-AF65-F5344CB8AC3E}">
        <p14:creationId xmlns:p14="http://schemas.microsoft.com/office/powerpoint/2010/main" val="313979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538</Words>
  <Application>Microsoft Office PowerPoint</Application>
  <PresentationFormat>Widescreen</PresentationFormat>
  <Paragraphs>235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55</cp:revision>
  <dcterms:created xsi:type="dcterms:W3CDTF">2021-08-16T16:12:09Z</dcterms:created>
  <dcterms:modified xsi:type="dcterms:W3CDTF">2021-08-20T15:38:39Z</dcterms:modified>
</cp:coreProperties>
</file>