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Path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attr</a:t>
            </a: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Stmt</a:t>
              </a:r>
              <a:r>
                <a:rPr lang="en-US" sz="16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347</Words>
  <Application>Microsoft Office PowerPoint</Application>
  <PresentationFormat>Widescreen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43</cp:revision>
  <dcterms:created xsi:type="dcterms:W3CDTF">2021-08-16T16:12:09Z</dcterms:created>
  <dcterms:modified xsi:type="dcterms:W3CDTF">2021-08-19T04:32:00Z</dcterms:modified>
</cp:coreProperties>
</file>