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3034891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3076413" y="1708488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GRU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367E06-B8B8-4DE7-9EC6-053AF2EE0809}"/>
              </a:ext>
            </a:extLst>
          </p:cNvPr>
          <p:cNvSpPr/>
          <p:nvPr/>
        </p:nvSpPr>
        <p:spPr>
          <a:xfrm>
            <a:off x="8336905" y="2312784"/>
            <a:ext cx="1144211" cy="7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79147" y="1276159"/>
            <a:ext cx="123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524454" y="37661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80671" y="3314839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89953" y="272848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89953" y="1487907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803173" y="27547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725598" y="2578348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297911" y="1340894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113394" y="1418005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4184" y="2102104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894675" y="3128462"/>
            <a:ext cx="205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  <a:p>
            <a:r>
              <a:rPr lang="en-US" sz="1200" dirty="0"/>
              <a:t>(similar 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54312" y="33924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400169" y="299781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Models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481</Words>
  <Application>Microsoft Office PowerPoint</Application>
  <PresentationFormat>Widescreen</PresentationFormat>
  <Paragraphs>216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53</cp:revision>
  <dcterms:created xsi:type="dcterms:W3CDTF">2021-08-16T16:12:09Z</dcterms:created>
  <dcterms:modified xsi:type="dcterms:W3CDTF">2021-08-20T15:19:02Z</dcterms:modified>
</cp:coreProperties>
</file>