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3034891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3076413" y="1708488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4184" y="2102104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894675" y="3128462"/>
            <a:ext cx="205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  <a:p>
            <a:r>
              <a:rPr lang="en-US" sz="1200" dirty="0"/>
              <a:t>(sim. 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666</Words>
  <Application>Microsoft Office PowerPoint</Application>
  <PresentationFormat>Widescreen</PresentationFormat>
  <Paragraphs>291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68</cp:revision>
  <dcterms:created xsi:type="dcterms:W3CDTF">2021-08-16T16:12:09Z</dcterms:created>
  <dcterms:modified xsi:type="dcterms:W3CDTF">2021-08-20T21:22:08Z</dcterms:modified>
</cp:coreProperties>
</file>