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50861" y="377489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05563" y="219747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59392" y="177899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4429" y="1866111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077" y="3689846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64646" y="219027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303151" y="21451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A471B3A-BBD9-4DCE-B1DE-54EFC0FB16B4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108773" y="1911120"/>
              <a:ext cx="574917" cy="13627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0B01B6-D90F-4C81-94D4-035006443D4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108773" y="4054023"/>
              <a:ext cx="574917" cy="132091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7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968458" y="1953960"/>
            <a:ext cx="1546643" cy="1479486"/>
            <a:chOff x="5242560" y="2600539"/>
            <a:chExt cx="1706880" cy="165872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endCxn id="60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058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stCxn id="8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354950" y="1970563"/>
            <a:ext cx="1639045" cy="1348283"/>
            <a:chOff x="5140585" y="2600539"/>
            <a:chExt cx="1808855" cy="151162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585" y="375606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40152" y="3400998"/>
            <a:ext cx="1611271" cy="1348511"/>
            <a:chOff x="3453001" y="3397034"/>
            <a:chExt cx="1611271" cy="134851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245" y="339703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50830" y="165283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4384511" y="1584628"/>
            <a:ext cx="22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</a:t>
            </a:r>
            <a:r>
              <a:rPr lang="en-US" dirty="0" err="1"/>
              <a:t>Repr</a:t>
            </a:r>
            <a:r>
              <a:rPr lang="en-US" dirty="0"/>
              <a:t>.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852918" y="1558136"/>
            <a:ext cx="22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 – Dual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8036334" y="4049794"/>
              <a:ext cx="14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faulty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68C273-A896-4402-A62C-C5020685FE34}"/>
              </a:ext>
            </a:extLst>
          </p:cNvPr>
          <p:cNvSpPr txBox="1"/>
          <p:nvPr/>
        </p:nvSpPr>
        <p:spPr>
          <a:xfrm>
            <a:off x="5433826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4E483F-F3F5-4683-9772-C1DC766CFC28}"/>
              </a:ext>
            </a:extLst>
          </p:cNvPr>
          <p:cNvSpPr txBox="1"/>
          <p:nvPr/>
        </p:nvSpPr>
        <p:spPr>
          <a:xfrm>
            <a:off x="5411635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102570" y="2530966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99410" y="3462774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7900604">
            <a:off x="4584585" y="1241877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attributes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2840521" y="3412352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5" y="1470281"/>
            <a:ext cx="2581227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</a:t>
            </a:r>
            <a:r>
              <a:rPr lang="en-US" sz="1100" dirty="0" err="1"/>
              <a:t>setBarycenter</a:t>
            </a:r>
            <a:r>
              <a:rPr lang="en-US" sz="1100" dirty="0"/>
              <a:t>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</a:t>
            </a:r>
            <a:r>
              <a:rPr lang="en-US" sz="1100" dirty="0" err="1"/>
              <a:t>setSize</a:t>
            </a:r>
            <a:r>
              <a:rPr lang="en-US" sz="1100" dirty="0"/>
              <a:t>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</a:t>
            </a:r>
            <a:r>
              <a:rPr lang="en-US" sz="1100" dirty="0" err="1"/>
              <a:t>setBarycenter</a:t>
            </a:r>
            <a:r>
              <a:rPr lang="en-US" sz="1100" dirty="0"/>
              <a:t>(new       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2854619" y="2627640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323D2F-0E24-4F71-9DD3-766BB9E20178}"/>
              </a:ext>
            </a:extLst>
          </p:cNvPr>
          <p:cNvGrpSpPr/>
          <p:nvPr/>
        </p:nvGrpSpPr>
        <p:grpSpPr>
          <a:xfrm>
            <a:off x="5216316" y="1406880"/>
            <a:ext cx="3170445" cy="2928308"/>
            <a:chOff x="5543042" y="1397603"/>
            <a:chExt cx="3170445" cy="292830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F9B207-4B05-4208-B8EC-4C4D128D6C57}"/>
                </a:ext>
              </a:extLst>
            </p:cNvPr>
            <p:cNvSpPr txBox="1"/>
            <p:nvPr/>
          </p:nvSpPr>
          <p:spPr>
            <a:xfrm>
              <a:off x="5709642" y="1465340"/>
              <a:ext cx="1342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Code Coverage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91C72C-8C4A-4644-BACD-88ECD8378CB7}"/>
                </a:ext>
              </a:extLst>
            </p:cNvPr>
            <p:cNvSpPr txBox="1"/>
            <p:nvPr/>
          </p:nvSpPr>
          <p:spPr>
            <a:xfrm>
              <a:off x="5743604" y="2503355"/>
              <a:ext cx="1362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Statement structure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5848FF-C927-4C9D-9445-E5456F25F248}"/>
                </a:ext>
              </a:extLst>
            </p:cNvPr>
            <p:cNvSpPr txBox="1"/>
            <p:nvPr/>
          </p:nvSpPr>
          <p:spPr>
            <a:xfrm>
              <a:off x="5947970" y="3751254"/>
              <a:ext cx="124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Variables</a:t>
              </a:r>
              <a:r>
                <a:rPr lang="en-US" sz="1600" dirty="0"/>
                <a:t>               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43042" y="2354014"/>
              <a:ext cx="567510" cy="19710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87777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60498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931829" y="3728702"/>
              <a:ext cx="1781658" cy="523220"/>
              <a:chOff x="6982470" y="4330180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982470" y="4330180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7238418" y="4350202"/>
                <a:ext cx="1244478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54385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0723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9400" y="4325112"/>
              <a:ext cx="2441724" cy="7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2746001" y="1344426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E5CABF-6879-48C4-91FE-1F9F2812DC56}"/>
              </a:ext>
            </a:extLst>
          </p:cNvPr>
          <p:cNvGrpSpPr/>
          <p:nvPr/>
        </p:nvGrpSpPr>
        <p:grpSpPr>
          <a:xfrm>
            <a:off x="3318394" y="1464407"/>
            <a:ext cx="2301523" cy="1934320"/>
            <a:chOff x="3682306" y="1410081"/>
            <a:chExt cx="2301523" cy="19343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64592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8404E2-78FF-407E-A95D-8269B2D776E5}"/>
                </a:ext>
              </a:extLst>
            </p:cNvPr>
            <p:cNvGrpSpPr/>
            <p:nvPr/>
          </p:nvGrpSpPr>
          <p:grpSpPr>
            <a:xfrm>
              <a:off x="3772541" y="1737079"/>
              <a:ext cx="1832485" cy="1446049"/>
              <a:chOff x="2866515" y="2140165"/>
              <a:chExt cx="1832485" cy="144604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F2087A-789D-442A-BC2C-AE2F3A96149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2AC305-3B48-445B-B908-232A42EA50BA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A4C324-2196-4D15-BF97-8841230628C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076DFB-2D35-4302-BAC3-39A7EB197FB9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8147D-FD76-4BE3-B6BC-3B5FD7C7F99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C60D344-7FF3-417F-A5DA-EA83DCFA7949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242B1F-5A4D-473D-981D-027607AFBE79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4171842" y="1881614"/>
              <a:ext cx="589024" cy="14832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7B8577-2705-438E-B535-BFAD97E27E3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4125773" y="1761877"/>
              <a:ext cx="635093" cy="1583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48C492-B47E-47AF-B9F9-BF11E04F708C}"/>
                </a:ext>
              </a:extLst>
            </p:cNvPr>
            <p:cNvSpPr txBox="1"/>
            <p:nvPr/>
          </p:nvSpPr>
          <p:spPr>
            <a:xfrm>
              <a:off x="4390966" y="235447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198DCD-67B0-47E2-8E5B-835618AC81AA}"/>
                </a:ext>
              </a:extLst>
            </p:cNvPr>
            <p:cNvSpPr txBox="1"/>
            <p:nvPr/>
          </p:nvSpPr>
          <p:spPr>
            <a:xfrm>
              <a:off x="3682306" y="2588554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S8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EF0AE-501B-4F13-8651-E1E7B0934845}"/>
                </a:ext>
              </a:extLst>
            </p:cNvPr>
            <p:cNvCxnSpPr>
              <a:cxnSpLocks/>
            </p:cNvCxnSpPr>
            <p:nvPr/>
          </p:nvCxnSpPr>
          <p:spPr>
            <a:xfrm>
              <a:off x="4916443" y="1813233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5B35322-7B93-44A3-8602-583225FEBAA6}"/>
                </a:ext>
              </a:extLst>
            </p:cNvPr>
            <p:cNvCxnSpPr>
              <a:cxnSpLocks/>
              <a:stCxn id="7" idx="4"/>
              <a:endCxn id="5" idx="7"/>
            </p:cNvCxnSpPr>
            <p:nvPr/>
          </p:nvCxnSpPr>
          <p:spPr>
            <a:xfrm flipH="1">
              <a:off x="5340504" y="2333763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78E5664-1043-42FA-84BF-AB0902434037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4641305" y="2249097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8639FD25-2568-4A65-9C1A-9869A4025692}"/>
                </a:ext>
              </a:extLst>
            </p:cNvPr>
            <p:cNvCxnSpPr>
              <a:cxnSpLocks/>
              <a:stCxn id="4" idx="1"/>
              <a:endCxn id="6" idx="7"/>
            </p:cNvCxnSpPr>
            <p:nvPr/>
          </p:nvCxnSpPr>
          <p:spPr>
            <a:xfrm flipH="1">
              <a:off x="3917076" y="2282407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4AAF79A-8949-4993-ABA8-0C5DC74D8379}"/>
                </a:ext>
              </a:extLst>
            </p:cNvPr>
            <p:cNvCxnSpPr>
              <a:cxnSpLocks/>
            </p:cNvCxnSpPr>
            <p:nvPr/>
          </p:nvCxnSpPr>
          <p:spPr>
            <a:xfrm>
              <a:off x="4851309" y="1874594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3B80D941-D89F-407F-9151-30BD2A2A912E}"/>
                </a:ext>
              </a:extLst>
            </p:cNvPr>
            <p:cNvCxnSpPr>
              <a:cxnSpLocks/>
              <a:stCxn id="7" idx="3"/>
              <a:endCxn id="4" idx="6"/>
            </p:cNvCxnSpPr>
            <p:nvPr/>
          </p:nvCxnSpPr>
          <p:spPr>
            <a:xfrm flipH="1">
              <a:off x="4666103" y="2308965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0F2767F-8740-4F46-B52C-A1AC217CAE33}"/>
                </a:ext>
              </a:extLst>
            </p:cNvPr>
            <p:cNvCxnSpPr>
              <a:cxnSpLocks/>
              <a:stCxn id="4" idx="2"/>
              <a:endCxn id="6" idx="6"/>
            </p:cNvCxnSpPr>
            <p:nvPr/>
          </p:nvCxnSpPr>
          <p:spPr>
            <a:xfrm flipH="1">
              <a:off x="3941874" y="2342276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1D67340-7572-46EB-B3DC-301C78F015DB}"/>
                </a:ext>
              </a:extLst>
            </p:cNvPr>
            <p:cNvSpPr txBox="1"/>
            <p:nvPr/>
          </p:nvSpPr>
          <p:spPr>
            <a:xfrm>
              <a:off x="5119935" y="2975069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D58ADDA-681A-43D5-B38A-C7CE74DF4B79}"/>
                </a:ext>
              </a:extLst>
            </p:cNvPr>
            <p:cNvSpPr txBox="1"/>
            <p:nvPr/>
          </p:nvSpPr>
          <p:spPr>
            <a:xfrm>
              <a:off x="5080715" y="2283103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07F3A12-5C1F-4B34-9D4D-2F73E1B6716D}"/>
                </a:ext>
              </a:extLst>
            </p:cNvPr>
            <p:cNvCxnSpPr>
              <a:cxnSpLocks/>
              <a:stCxn id="5" idx="2"/>
              <a:endCxn id="262" idx="6"/>
            </p:cNvCxnSpPr>
            <p:nvPr/>
          </p:nvCxnSpPr>
          <p:spPr>
            <a:xfrm flipH="1">
              <a:off x="4757182" y="2955332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7ABDB2F-B41B-4051-A8BB-37EE136C0C62}"/>
                </a:ext>
              </a:extLst>
            </p:cNvPr>
            <p:cNvSpPr txBox="1"/>
            <p:nvPr/>
          </p:nvSpPr>
          <p:spPr>
            <a:xfrm>
              <a:off x="4159410" y="275260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S11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80228" y="1415955"/>
              <a:ext cx="403601" cy="77327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53408B-7024-4F67-B765-78F878288D25}"/>
                </a:ext>
              </a:extLst>
            </p:cNvPr>
            <p:cNvCxnSpPr>
              <a:cxnSpLocks/>
              <a:stCxn id="2" idx="4"/>
              <a:endCxn id="7" idx="2"/>
            </p:cNvCxnSpPr>
            <p:nvPr/>
          </p:nvCxnSpPr>
          <p:spPr>
            <a:xfrm>
              <a:off x="4820735" y="1906412"/>
              <a:ext cx="614958" cy="34268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C20D967-4E3F-4C38-A7E9-3300F0D2D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2658" y="1930425"/>
              <a:ext cx="601228" cy="33389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51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899439" y="4049794"/>
              <a:ext cx="1757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</a:t>
              </a:r>
              <a:r>
                <a:rPr lang="en-US"/>
                <a:t>CC fixing </a:t>
              </a:r>
              <a:endParaRPr lang="en-US" dirty="0"/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079218" y="2118731"/>
            <a:ext cx="95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86568" y="3780553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D4547-2FB0-4588-8727-DE96EBDC4193}"/>
              </a:ext>
            </a:extLst>
          </p:cNvPr>
          <p:cNvSpPr txBox="1"/>
          <p:nvPr/>
        </p:nvSpPr>
        <p:spPr>
          <a:xfrm>
            <a:off x="5103057" y="2679766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F48102-9235-414E-A9CA-E89F1769B11C}"/>
              </a:ext>
            </a:extLst>
          </p:cNvPr>
          <p:cNvSpPr txBox="1"/>
          <p:nvPr/>
        </p:nvSpPr>
        <p:spPr>
          <a:xfrm>
            <a:off x="5097395" y="4334522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25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835100" y="1852359"/>
            <a:ext cx="1692701" cy="1282805"/>
            <a:chOff x="5081370" y="2600539"/>
            <a:chExt cx="1868070" cy="14382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761646"/>
              <a:ext cx="1522527" cy="1195816"/>
              <a:chOff x="-176609" y="37766"/>
              <a:chExt cx="1902185" cy="126934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232293" y="37766"/>
                <a:ext cx="191996" cy="3012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370" y="368265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566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cxnSpLocks/>
              <a:stCxn id="82" idx="6"/>
            </p:cNvCxnSpPr>
            <p:nvPr/>
          </p:nvCxnSpPr>
          <p:spPr>
            <a:xfrm>
              <a:off x="4286687" y="3560876"/>
              <a:ext cx="299233" cy="54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450649" y="1771860"/>
            <a:ext cx="1619379" cy="1235445"/>
            <a:chOff x="5162288" y="2600539"/>
            <a:chExt cx="1787152" cy="13851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288" y="3629561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54585" y="3535228"/>
            <a:ext cx="1611271" cy="1239456"/>
            <a:chOff x="3453001" y="3506089"/>
            <a:chExt cx="1611271" cy="123945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565" y="3536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50830" y="165283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4384511" y="1584628"/>
            <a:ext cx="22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</a:t>
            </a:r>
            <a:r>
              <a:rPr lang="en-US" dirty="0" err="1"/>
              <a:t>Repr</a:t>
            </a:r>
            <a:r>
              <a:rPr lang="en-US" dirty="0"/>
              <a:t>.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852918" y="1558136"/>
            <a:ext cx="22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 – Dual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6DCEA2D-8784-4A57-86C9-5B69A404646C}"/>
              </a:ext>
            </a:extLst>
          </p:cNvPr>
          <p:cNvSpPr txBox="1"/>
          <p:nvPr/>
        </p:nvSpPr>
        <p:spPr>
          <a:xfrm>
            <a:off x="2887288" y="3147876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07E8652-B49F-4952-BEB2-6005601F7657}"/>
              </a:ext>
            </a:extLst>
          </p:cNvPr>
          <p:cNvSpPr txBox="1"/>
          <p:nvPr/>
        </p:nvSpPr>
        <p:spPr>
          <a:xfrm>
            <a:off x="6405582" y="2957173"/>
            <a:ext cx="149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  <a:p>
            <a:pPr algn="ctr"/>
            <a:r>
              <a:rPr lang="en-US" sz="1600" dirty="0"/>
              <a:t>(</a:t>
            </a:r>
            <a:r>
              <a:rPr lang="en-US" sz="1600" i="1" dirty="0"/>
              <a:t>vectorized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0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15494" y="2525169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</a:t>
            </a:r>
          </a:p>
          <a:p>
            <a:pPr algn="ctr"/>
            <a:r>
              <a:rPr lang="en-US" dirty="0"/>
              <a:t>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Faulty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47259" y="1432396"/>
            <a:ext cx="193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void compute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Geometrical Properties ...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30800" y="1470652"/>
            <a:ext cx="1753107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5984784" y="2101877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996501" y="1338863"/>
            <a:ext cx="2561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7188CDE-C1B9-474A-9DFF-BCC97066B72D}"/>
              </a:ext>
            </a:extLst>
          </p:cNvPr>
          <p:cNvSpPr txBox="1"/>
          <p:nvPr/>
        </p:nvSpPr>
        <p:spPr>
          <a:xfrm>
            <a:off x="6989245" y="2578516"/>
            <a:ext cx="6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64592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404E2-78FF-407E-A95D-8269B2D776E5}"/>
              </a:ext>
            </a:extLst>
          </p:cNvPr>
          <p:cNvGrpSpPr/>
          <p:nvPr/>
        </p:nvGrpSpPr>
        <p:grpSpPr>
          <a:xfrm>
            <a:off x="3772541" y="1737079"/>
            <a:ext cx="1832485" cy="1446049"/>
            <a:chOff x="2866515" y="2140165"/>
            <a:chExt cx="1832485" cy="1446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F2087A-789D-442A-BC2C-AE2F3A96149D}"/>
                </a:ext>
              </a:extLst>
            </p:cNvPr>
            <p:cNvSpPr/>
            <p:nvPr/>
          </p:nvSpPr>
          <p:spPr>
            <a:xfrm>
              <a:off x="3830042" y="214016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AC305-3B48-445B-B908-232A42EA50BA}"/>
                </a:ext>
              </a:extLst>
            </p:cNvPr>
            <p:cNvSpPr/>
            <p:nvPr/>
          </p:nvSpPr>
          <p:spPr>
            <a:xfrm>
              <a:off x="3590744" y="266069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4C324-2196-4D15-BF97-8841230628CC}"/>
                </a:ext>
              </a:extLst>
            </p:cNvPr>
            <p:cNvSpPr/>
            <p:nvPr/>
          </p:nvSpPr>
          <p:spPr>
            <a:xfrm>
              <a:off x="4289943" y="327375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076DFB-2D35-4302-BAC3-39A7EB197FB9}"/>
                </a:ext>
              </a:extLst>
            </p:cNvPr>
            <p:cNvSpPr/>
            <p:nvPr/>
          </p:nvSpPr>
          <p:spPr>
            <a:xfrm>
              <a:off x="2866515" y="2861393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78147D-FD76-4BE3-B6BC-3B5FD7C7F99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60D344-7FF3-417F-A5DA-EA83DCFA7949}"/>
                </a:ext>
              </a:extLst>
            </p:cNvPr>
            <p:cNvSpPr/>
            <p:nvPr/>
          </p:nvSpPr>
          <p:spPr>
            <a:xfrm>
              <a:off x="3681823" y="341688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42B1F-5A4D-473D-981D-027607AFBE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89293" y="1881614"/>
            <a:ext cx="771573" cy="1934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8577-2705-438E-B535-BFAD97E27E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89293" y="1761877"/>
            <a:ext cx="771573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7BBFF5-C56A-406E-A839-2323D880E922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4880603" y="1881614"/>
            <a:ext cx="579888" cy="30761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48C492-B47E-47AF-B9F9-BF11E04F708C}"/>
              </a:ext>
            </a:extLst>
          </p:cNvPr>
          <p:cNvSpPr txBox="1"/>
          <p:nvPr/>
        </p:nvSpPr>
        <p:spPr>
          <a:xfrm>
            <a:off x="4390966" y="2354475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198DCD-67B0-47E2-8E5B-835618AC81AA}"/>
              </a:ext>
            </a:extLst>
          </p:cNvPr>
          <p:cNvSpPr txBox="1"/>
          <p:nvPr/>
        </p:nvSpPr>
        <p:spPr>
          <a:xfrm>
            <a:off x="3682306" y="2588554"/>
            <a:ext cx="7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F9B207-4B05-4208-B8EC-4C4D128D6C57}"/>
              </a:ext>
            </a:extLst>
          </p:cNvPr>
          <p:cNvSpPr txBox="1"/>
          <p:nvPr/>
        </p:nvSpPr>
        <p:spPr>
          <a:xfrm>
            <a:off x="5709642" y="1465340"/>
            <a:ext cx="1342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Code Coverage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91C72C-8C4A-4644-BACD-88ECD8378CB7}"/>
              </a:ext>
            </a:extLst>
          </p:cNvPr>
          <p:cNvSpPr txBox="1"/>
          <p:nvPr/>
        </p:nvSpPr>
        <p:spPr>
          <a:xfrm>
            <a:off x="5869803" y="2650087"/>
            <a:ext cx="124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AST subtree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848FF-C927-4C9D-9445-E5456F25F248}"/>
              </a:ext>
            </a:extLst>
          </p:cNvPr>
          <p:cNvSpPr txBox="1"/>
          <p:nvPr/>
        </p:nvSpPr>
        <p:spPr>
          <a:xfrm>
            <a:off x="5904750" y="3807982"/>
            <a:ext cx="124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Variables</a:t>
            </a:r>
            <a:r>
              <a:rPr lang="en-US" sz="1600" dirty="0"/>
              <a:t>              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B3EF0AE-501B-4F13-8651-E1E7B0934845}"/>
              </a:ext>
            </a:extLst>
          </p:cNvPr>
          <p:cNvCxnSpPr>
            <a:cxnSpLocks/>
          </p:cNvCxnSpPr>
          <p:nvPr/>
        </p:nvCxnSpPr>
        <p:spPr>
          <a:xfrm>
            <a:off x="4916443" y="1813233"/>
            <a:ext cx="614959" cy="34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5B35322-7B93-44A3-8602-583225FEBAA6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5340504" y="2333763"/>
            <a:ext cx="179856" cy="561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78E5664-1043-42FA-84BF-AB0902434037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641305" y="2249097"/>
            <a:ext cx="794388" cy="33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639FD25-2568-4A65-9C1A-9869A4025692}"/>
              </a:ext>
            </a:extLst>
          </p:cNvPr>
          <p:cNvCxnSpPr>
            <a:cxnSpLocks/>
            <a:stCxn id="4" idx="1"/>
            <a:endCxn id="6" idx="7"/>
          </p:cNvCxnSpPr>
          <p:nvPr/>
        </p:nvCxnSpPr>
        <p:spPr>
          <a:xfrm flipH="1">
            <a:off x="3917076" y="2282407"/>
            <a:ext cx="604492" cy="20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AAF79A-8949-4993-ABA8-0C5DC74D8379}"/>
              </a:ext>
            </a:extLst>
          </p:cNvPr>
          <p:cNvCxnSpPr>
            <a:cxnSpLocks/>
          </p:cNvCxnSpPr>
          <p:nvPr/>
        </p:nvCxnSpPr>
        <p:spPr>
          <a:xfrm>
            <a:off x="4787707" y="1920242"/>
            <a:ext cx="614958" cy="3426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B80D941-D89F-407F-9151-30BD2A2A912E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4666103" y="2308965"/>
            <a:ext cx="794388" cy="333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0F2767F-8740-4F46-B52C-A1AC217CAE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3941874" y="2342276"/>
            <a:ext cx="554896" cy="2006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1D67340-7572-46EB-B3DC-301C78F015DB}"/>
              </a:ext>
            </a:extLst>
          </p:cNvPr>
          <p:cNvSpPr txBox="1"/>
          <p:nvPr/>
        </p:nvSpPr>
        <p:spPr>
          <a:xfrm>
            <a:off x="5119935" y="2975069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D58ADDA-681A-43D5-B38A-C7CE74DF4B79}"/>
              </a:ext>
            </a:extLst>
          </p:cNvPr>
          <p:cNvSpPr txBox="1"/>
          <p:nvPr/>
        </p:nvSpPr>
        <p:spPr>
          <a:xfrm>
            <a:off x="5299711" y="1719758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07F3A12-5C1F-4B34-9D4D-2F73E1B6716D}"/>
              </a:ext>
            </a:extLst>
          </p:cNvPr>
          <p:cNvCxnSpPr>
            <a:cxnSpLocks/>
            <a:stCxn id="5" idx="2"/>
            <a:endCxn id="262" idx="6"/>
          </p:cNvCxnSpPr>
          <p:nvPr/>
        </p:nvCxnSpPr>
        <p:spPr>
          <a:xfrm flipH="1">
            <a:off x="4757182" y="2955332"/>
            <a:ext cx="438787" cy="143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7ABDB2F-B41B-4051-A8BB-37EE136C0C62}"/>
              </a:ext>
            </a:extLst>
          </p:cNvPr>
          <p:cNvSpPr txBox="1"/>
          <p:nvPr/>
        </p:nvSpPr>
        <p:spPr>
          <a:xfrm>
            <a:off x="4444852" y="309616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80228" y="1479348"/>
            <a:ext cx="361831" cy="709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80228" y="2308965"/>
            <a:ext cx="549172" cy="20153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7187777" y="2391617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60498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931829" y="3728702"/>
            <a:ext cx="1781658" cy="523220"/>
            <a:chOff x="6982470" y="4330180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982470" y="4330180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tree</a:t>
              </a:r>
              <a:r>
                <a:rPr lang="en-US" sz="1400" dirty="0"/>
                <a:t> </a:t>
              </a:r>
              <a:r>
                <a:rPr lang="en-US" sz="1400" i="1" dirty="0"/>
                <a:t>BSPTree</a:t>
              </a:r>
              <a:r>
                <a:rPr lang="en-US" sz="1400" dirty="0"/>
                <a:t>  </a:t>
              </a:r>
              <a:r>
                <a:rPr lang="en-US" sz="1400" i="1" dirty="0"/>
                <a:t>Euclidean2D</a:t>
              </a:r>
              <a:r>
                <a:rPr lang="en-US" sz="1400" dirty="0"/>
                <a:t>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7238418" y="4350202"/>
              <a:ext cx="1244478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3190775" y="3464818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4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85765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35549C-4E9B-4EB4-A99F-D81B81CBAB2D}"/>
              </a:ext>
            </a:extLst>
          </p:cNvPr>
          <p:cNvCxnSpPr>
            <a:cxnSpLocks/>
          </p:cNvCxnSpPr>
          <p:nvPr/>
        </p:nvCxnSpPr>
        <p:spPr>
          <a:xfrm>
            <a:off x="5954385" y="1464540"/>
            <a:ext cx="26355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0F9515-817D-41C8-A9B4-F79A9DF0069A}"/>
              </a:ext>
            </a:extLst>
          </p:cNvPr>
          <p:cNvCxnSpPr>
            <a:cxnSpLocks/>
          </p:cNvCxnSpPr>
          <p:nvPr/>
        </p:nvCxnSpPr>
        <p:spPr>
          <a:xfrm flipH="1">
            <a:off x="8570723" y="1464540"/>
            <a:ext cx="19249" cy="286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DC28BD-D653-4CC0-8FD7-B88E865A0701}"/>
              </a:ext>
            </a:extLst>
          </p:cNvPr>
          <p:cNvCxnSpPr>
            <a:cxnSpLocks/>
          </p:cNvCxnSpPr>
          <p:nvPr/>
        </p:nvCxnSpPr>
        <p:spPr>
          <a:xfrm flipV="1">
            <a:off x="6129400" y="4325112"/>
            <a:ext cx="2441724" cy="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3047316" y="1357322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1273</Words>
  <Application>Microsoft Office PowerPoint</Application>
  <PresentationFormat>Widescreen</PresentationFormat>
  <Paragraphs>629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193</cp:revision>
  <dcterms:created xsi:type="dcterms:W3CDTF">2021-08-16T16:12:09Z</dcterms:created>
  <dcterms:modified xsi:type="dcterms:W3CDTF">2021-09-02T15:14:01Z</dcterms:modified>
</cp:coreProperties>
</file>