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0" y="1860832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369691" y="1949514"/>
              <a:ext cx="1639045" cy="1348283"/>
              <a:chOff x="5140585" y="2600539"/>
              <a:chExt cx="1808855" cy="15116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0585" y="3756069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489004"/>
              <a:ext cx="1611271" cy="1239456"/>
              <a:chOff x="3453001" y="3506089"/>
              <a:chExt cx="1611271" cy="123945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cxnSpLocks/>
                <a:stCxn id="148" idx="6"/>
              </p:cNvCxnSpPr>
              <p:nvPr/>
            </p:nvCxnSpPr>
            <p:spPr>
              <a:xfrm>
                <a:off x="4286687" y="3560876"/>
                <a:ext cx="359959" cy="819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6996" y="35371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4286687" y="3560876"/>
                <a:ext cx="328116" cy="851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F55E4F4-CDF0-43E8-A8C6-25FC5BD31FE5}"/>
              </a:ext>
            </a:extLst>
          </p:cNvPr>
          <p:cNvSpPr txBox="1"/>
          <p:nvPr/>
        </p:nvSpPr>
        <p:spPr>
          <a:xfrm>
            <a:off x="6458965" y="169498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606FEFE-E4CC-4C69-8782-EBAD92DC0181}"/>
              </a:ext>
            </a:extLst>
          </p:cNvPr>
          <p:cNvSpPr txBox="1"/>
          <p:nvPr/>
        </p:nvSpPr>
        <p:spPr>
          <a:xfrm>
            <a:off x="6464512" y="3211895"/>
            <a:ext cx="14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graph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A7F8EB-5895-411C-800C-E59D18237E3C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1250854-889A-48B3-92AB-5F248F560C5C}"/>
              </a:ext>
            </a:extLst>
          </p:cNvPr>
          <p:cNvSpPr txBox="1"/>
          <p:nvPr/>
        </p:nvSpPr>
        <p:spPr>
          <a:xfrm>
            <a:off x="5114559" y="1579091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D55F2C-89AE-4BE9-BD7A-AD10F664989B}"/>
              </a:ext>
            </a:extLst>
          </p:cNvPr>
          <p:cNvSpPr txBox="1"/>
          <p:nvPr/>
        </p:nvSpPr>
        <p:spPr>
          <a:xfrm>
            <a:off x="8593035" y="158401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3227458" y="1872309"/>
            <a:ext cx="3092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Code 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3431855" y="2369383"/>
            <a:ext cx="5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3018593" y="3241112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Variables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345482" y="370445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A97FFB-63D0-4462-AC49-44210F4D91D3}"/>
              </a:ext>
            </a:extLst>
          </p:cNvPr>
          <p:cNvSpPr/>
          <p:nvPr/>
        </p:nvSpPr>
        <p:spPr>
          <a:xfrm>
            <a:off x="7345482" y="3575550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4E69232-B152-40CD-87CD-0098896F5731}"/>
              </a:ext>
            </a:extLst>
          </p:cNvPr>
          <p:cNvSpPr/>
          <p:nvPr/>
        </p:nvSpPr>
        <p:spPr>
          <a:xfrm>
            <a:off x="7412077" y="3604985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5F3F5A-98C3-4182-AD40-BE3D86E990F5}"/>
              </a:ext>
            </a:extLst>
          </p:cNvPr>
          <p:cNvSpPr/>
          <p:nvPr/>
        </p:nvSpPr>
        <p:spPr>
          <a:xfrm>
            <a:off x="7575635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DDD9563-7546-47EB-A666-182C31277647}"/>
              </a:ext>
            </a:extLst>
          </p:cNvPr>
          <p:cNvSpPr/>
          <p:nvPr/>
        </p:nvSpPr>
        <p:spPr>
          <a:xfrm>
            <a:off x="7739193" y="3601780"/>
            <a:ext cx="123905" cy="12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287338" y="2647582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1EB9D6-0FEB-4749-A1DC-7F62212C2515}"/>
              </a:ext>
            </a:extLst>
          </p:cNvPr>
          <p:cNvSpPr/>
          <p:nvPr/>
        </p:nvSpPr>
        <p:spPr>
          <a:xfrm>
            <a:off x="7327429" y="2516697"/>
            <a:ext cx="590550" cy="180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BB9EB2F-1E3B-4CEE-AC0B-534043517559}"/>
              </a:ext>
            </a:extLst>
          </p:cNvPr>
          <p:cNvSpPr/>
          <p:nvPr/>
        </p:nvSpPr>
        <p:spPr>
          <a:xfrm>
            <a:off x="7394024" y="2546132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C5AA231-047D-424F-8BC2-244263F0F501}"/>
              </a:ext>
            </a:extLst>
          </p:cNvPr>
          <p:cNvSpPr/>
          <p:nvPr/>
        </p:nvSpPr>
        <p:spPr>
          <a:xfrm>
            <a:off x="7557582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424673-46DB-415F-8BE4-377F84DCAFBE}"/>
              </a:ext>
            </a:extLst>
          </p:cNvPr>
          <p:cNvSpPr/>
          <p:nvPr/>
        </p:nvSpPr>
        <p:spPr>
          <a:xfrm>
            <a:off x="7721140" y="2542927"/>
            <a:ext cx="123905" cy="1239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3062850" y="1255945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592699" y="2514445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564084" y="286171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3B2E175F-82E6-4D07-91E3-C1DC727C8A4A}"/>
              </a:ext>
            </a:extLst>
          </p:cNvPr>
          <p:cNvSpPr/>
          <p:nvPr/>
        </p:nvSpPr>
        <p:spPr>
          <a:xfrm>
            <a:off x="5026072" y="1383252"/>
            <a:ext cx="2971523" cy="20769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BEB6682C-A6D0-462A-89B9-CFCC0C9E50E1}"/>
              </a:ext>
            </a:extLst>
          </p:cNvPr>
          <p:cNvSpPr/>
          <p:nvPr/>
        </p:nvSpPr>
        <p:spPr>
          <a:xfrm>
            <a:off x="4872851" y="2569957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DB552210-CAF0-4467-A574-9E11362CBB8E}"/>
              </a:ext>
            </a:extLst>
          </p:cNvPr>
          <p:cNvSpPr/>
          <p:nvPr/>
        </p:nvSpPr>
        <p:spPr>
          <a:xfrm>
            <a:off x="4864947" y="363509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C9DA98F7-DE71-4CDB-802A-B3D13CFD6CB7}"/>
              </a:ext>
            </a:extLst>
          </p:cNvPr>
          <p:cNvSpPr/>
          <p:nvPr/>
        </p:nvSpPr>
        <p:spPr>
          <a:xfrm>
            <a:off x="5322258" y="2562719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07184F7-29F8-4913-9E76-B1E41FA69E82}"/>
              </a:ext>
            </a:extLst>
          </p:cNvPr>
          <p:cNvSpPr/>
          <p:nvPr/>
        </p:nvSpPr>
        <p:spPr>
          <a:xfrm>
            <a:off x="5314354" y="3627855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C61EE30-0D6F-44EC-AC7D-9E516A3A8BEF}"/>
              </a:ext>
            </a:extLst>
          </p:cNvPr>
          <p:cNvSpPr/>
          <p:nvPr/>
        </p:nvSpPr>
        <p:spPr>
          <a:xfrm>
            <a:off x="6642833" y="2504370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25A5122-6A1C-47B4-B8E7-4D0C5329B628}"/>
              </a:ext>
            </a:extLst>
          </p:cNvPr>
          <p:cNvSpPr/>
          <p:nvPr/>
        </p:nvSpPr>
        <p:spPr>
          <a:xfrm>
            <a:off x="6634929" y="3569506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06AFEB14-1FDB-42F1-B8CA-0774BD5B2323}"/>
              </a:ext>
            </a:extLst>
          </p:cNvPr>
          <p:cNvSpPr/>
          <p:nvPr/>
        </p:nvSpPr>
        <p:spPr>
          <a:xfrm>
            <a:off x="7116218" y="249457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1634A77-699E-4855-891E-18ABCC30539B}"/>
              </a:ext>
            </a:extLst>
          </p:cNvPr>
          <p:cNvSpPr/>
          <p:nvPr/>
        </p:nvSpPr>
        <p:spPr>
          <a:xfrm>
            <a:off x="7108314" y="355970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910987-63ED-4E1E-B7C8-471816686224}"/>
              </a:ext>
            </a:extLst>
          </p:cNvPr>
          <p:cNvSpPr/>
          <p:nvPr/>
        </p:nvSpPr>
        <p:spPr>
          <a:xfrm>
            <a:off x="4016870" y="2378745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60961CC-D4A5-449C-8925-6465367E38D0}"/>
              </a:ext>
            </a:extLst>
          </p:cNvPr>
          <p:cNvSpPr/>
          <p:nvPr/>
        </p:nvSpPr>
        <p:spPr>
          <a:xfrm>
            <a:off x="3736050" y="2739118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4324D14-1354-43EA-855A-7CC46352451C}"/>
              </a:ext>
            </a:extLst>
          </p:cNvPr>
          <p:cNvSpPr/>
          <p:nvPr/>
        </p:nvSpPr>
        <p:spPr>
          <a:xfrm>
            <a:off x="3479208" y="303087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263B05C-3EF3-489C-8772-BD13773E375A}"/>
              </a:ext>
            </a:extLst>
          </p:cNvPr>
          <p:cNvSpPr/>
          <p:nvPr/>
        </p:nvSpPr>
        <p:spPr>
          <a:xfrm>
            <a:off x="4054600" y="3020696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019E94-7E53-47AD-A59F-7BA2CB8CABE9}"/>
              </a:ext>
            </a:extLst>
          </p:cNvPr>
          <p:cNvCxnSpPr>
            <a:cxnSpLocks/>
            <a:stCxn id="120" idx="3"/>
            <a:endCxn id="121" idx="0"/>
          </p:cNvCxnSpPr>
          <p:nvPr/>
        </p:nvCxnSpPr>
        <p:spPr>
          <a:xfrm flipH="1">
            <a:off x="3836547" y="2494572"/>
            <a:ext cx="209758" cy="244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23F44ED-89E4-4AC2-B9F6-720214CDE3F1}"/>
              </a:ext>
            </a:extLst>
          </p:cNvPr>
          <p:cNvCxnSpPr>
            <a:cxnSpLocks/>
            <a:stCxn id="121" idx="3"/>
            <a:endCxn id="122" idx="7"/>
          </p:cNvCxnSpPr>
          <p:nvPr/>
        </p:nvCxnSpPr>
        <p:spPr>
          <a:xfrm flipH="1">
            <a:off x="3650766" y="2854944"/>
            <a:ext cx="114719" cy="195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3852753-F936-4324-8614-1739B9C550C1}"/>
              </a:ext>
            </a:extLst>
          </p:cNvPr>
          <p:cNvCxnSpPr>
            <a:cxnSpLocks/>
            <a:stCxn id="121" idx="5"/>
            <a:endCxn id="123" idx="1"/>
          </p:cNvCxnSpPr>
          <p:nvPr/>
        </p:nvCxnSpPr>
        <p:spPr>
          <a:xfrm>
            <a:off x="3907608" y="2854944"/>
            <a:ext cx="176427" cy="185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7518151-4353-4D8A-968D-993A87C546FF}"/>
              </a:ext>
            </a:extLst>
          </p:cNvPr>
          <p:cNvSpPr/>
          <p:nvPr/>
        </p:nvSpPr>
        <p:spPr>
          <a:xfrm>
            <a:off x="4337092" y="2731440"/>
            <a:ext cx="200993" cy="135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4984258-6B71-455F-8101-4CD6CB93E3AC}"/>
              </a:ext>
            </a:extLst>
          </p:cNvPr>
          <p:cNvCxnSpPr>
            <a:cxnSpLocks/>
            <a:stCxn id="120" idx="5"/>
            <a:endCxn id="127" idx="1"/>
          </p:cNvCxnSpPr>
          <p:nvPr/>
        </p:nvCxnSpPr>
        <p:spPr>
          <a:xfrm>
            <a:off x="4188428" y="2494572"/>
            <a:ext cx="178099" cy="25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62850" y="1079607"/>
            <a:ext cx="1975122" cy="923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739B2D-7B3E-4F4D-8B48-D37DC3F8AAB6}"/>
              </a:ext>
            </a:extLst>
          </p:cNvPr>
          <p:cNvSpPr txBox="1"/>
          <p:nvPr/>
        </p:nvSpPr>
        <p:spPr>
          <a:xfrm>
            <a:off x="3186711" y="3535958"/>
            <a:ext cx="16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tree BSPTree  Euclidean2D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449A25-935F-4747-A2F1-5BE22151FDB1}"/>
              </a:ext>
            </a:extLst>
          </p:cNvPr>
          <p:cNvSpPr/>
          <p:nvPr/>
        </p:nvSpPr>
        <p:spPr>
          <a:xfrm>
            <a:off x="3296094" y="3550404"/>
            <a:ext cx="1485999" cy="4815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0EB3768-FA0C-476E-B2C3-DFF5E1EDAA44}"/>
              </a:ext>
            </a:extLst>
          </p:cNvPr>
          <p:cNvSpPr/>
          <p:nvPr/>
        </p:nvSpPr>
        <p:spPr>
          <a:xfrm>
            <a:off x="5086990" y="2278602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873B225-B823-4EE7-ADD3-C36A6DE5BF03}"/>
              </a:ext>
            </a:extLst>
          </p:cNvPr>
          <p:cNvSpPr/>
          <p:nvPr/>
        </p:nvSpPr>
        <p:spPr>
          <a:xfrm>
            <a:off x="5086990" y="3321373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043FEC-B630-4E91-BBD0-A44E24505E68}"/>
              </a:ext>
            </a:extLst>
          </p:cNvPr>
          <p:cNvGrpSpPr/>
          <p:nvPr/>
        </p:nvGrpSpPr>
        <p:grpSpPr>
          <a:xfrm>
            <a:off x="5461801" y="2287555"/>
            <a:ext cx="1058877" cy="787831"/>
            <a:chOff x="7478948" y="2478168"/>
            <a:chExt cx="1058877" cy="116690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501B9E0-271B-4D8B-838E-27FB9D5DEE87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90CF80C-E60B-410E-94C6-18AE832CA284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35A5B00-2459-45AE-AEDD-895C595FBA41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E5DBD8C-2AC5-442E-AF2C-C74839113929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654A25-7A15-4A3F-821B-9F8DA42BF6DA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374AE87-037A-4ECE-8903-7731CC6FA4BA}"/>
                </a:ext>
              </a:extLst>
            </p:cNvPr>
            <p:cNvCxnSpPr>
              <a:cxnSpLocks/>
              <a:stCxn id="85" idx="3"/>
              <a:endCxn id="8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934B496-761B-4D74-B128-428583567E6C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7DBD242-11CA-4070-AC43-98BCF347B8B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11904348-BA85-446E-BA0D-557FAB979237}"/>
                </a:ext>
              </a:extLst>
            </p:cNvPr>
            <p:cNvCxnSpPr>
              <a:cxnSpLocks/>
              <a:stCxn id="84" idx="5"/>
              <a:endCxn id="144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07BFB30-7BEA-4291-B07B-763FF4436103}"/>
              </a:ext>
            </a:extLst>
          </p:cNvPr>
          <p:cNvSpPr txBox="1"/>
          <p:nvPr/>
        </p:nvSpPr>
        <p:spPr>
          <a:xfrm>
            <a:off x="5718171" y="220934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V1</a:t>
            </a:r>
            <a:endParaRPr lang="en-US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8C8B6D-C141-4037-BC49-0D76A06FB751}"/>
              </a:ext>
            </a:extLst>
          </p:cNvPr>
          <p:cNvSpPr txBox="1"/>
          <p:nvPr/>
        </p:nvSpPr>
        <p:spPr>
          <a:xfrm>
            <a:off x="5872564" y="2630930"/>
            <a:ext cx="42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V2</a:t>
            </a:r>
            <a:endParaRPr lang="en-US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806108C-4B3A-47D8-A9A9-EE0E673A4AC1}"/>
              </a:ext>
            </a:extLst>
          </p:cNvPr>
          <p:cNvSpPr txBox="1"/>
          <p:nvPr/>
        </p:nvSpPr>
        <p:spPr>
          <a:xfrm>
            <a:off x="5445218" y="3494455"/>
            <a:ext cx="1331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&lt;v1,v2,…,</a:t>
            </a:r>
            <a:r>
              <a:rPr lang="en-US" sz="1600" dirty="0" err="1"/>
              <a:t>vn</a:t>
            </a:r>
            <a:r>
              <a:rPr lang="en-US" sz="1600" dirty="0"/>
              <a:t>&gt;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99E727-5863-4D99-81C1-7E30265922A2}"/>
              </a:ext>
            </a:extLst>
          </p:cNvPr>
          <p:cNvSpPr txBox="1"/>
          <p:nvPr/>
        </p:nvSpPr>
        <p:spPr>
          <a:xfrm>
            <a:off x="4121318" y="1651887"/>
            <a:ext cx="237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4739094A-D88C-4C63-BCBA-46D4ED8847C3}"/>
              </a:ext>
            </a:extLst>
          </p:cNvPr>
          <p:cNvSpPr/>
          <p:nvPr/>
        </p:nvSpPr>
        <p:spPr>
          <a:xfrm>
            <a:off x="6847268" y="2265930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03B614-2963-4958-959B-0F895F3A2C24}"/>
              </a:ext>
            </a:extLst>
          </p:cNvPr>
          <p:cNvSpPr/>
          <p:nvPr/>
        </p:nvSpPr>
        <p:spPr>
          <a:xfrm>
            <a:off x="3311600" y="1137406"/>
            <a:ext cx="1677017" cy="7869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33E23C-76F9-4F5B-A064-77915BE3CD3B}"/>
              </a:ext>
            </a:extLst>
          </p:cNvPr>
          <p:cNvSpPr txBox="1"/>
          <p:nvPr/>
        </p:nvSpPr>
        <p:spPr>
          <a:xfrm>
            <a:off x="4075239" y="3024120"/>
            <a:ext cx="23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 Embedding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CAE63B3-A7BC-46E1-A5A2-135E10F0F17A}"/>
              </a:ext>
            </a:extLst>
          </p:cNvPr>
          <p:cNvSpPr/>
          <p:nvPr/>
        </p:nvSpPr>
        <p:spPr>
          <a:xfrm>
            <a:off x="6856760" y="330439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100612-C30B-4314-BBF6-CC32BAC03A5E}"/>
              </a:ext>
            </a:extLst>
          </p:cNvPr>
          <p:cNvSpPr txBox="1"/>
          <p:nvPr/>
        </p:nvSpPr>
        <p:spPr>
          <a:xfrm>
            <a:off x="6256504" y="2940168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8D8FFC-F57E-4F88-9395-9C636978FD14}"/>
              </a:ext>
            </a:extLst>
          </p:cNvPr>
          <p:cNvSpPr txBox="1"/>
          <p:nvPr/>
        </p:nvSpPr>
        <p:spPr>
          <a:xfrm>
            <a:off x="5973570" y="1645805"/>
            <a:ext cx="197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</a:t>
            </a:r>
          </a:p>
          <a:p>
            <a:pPr algn="ctr"/>
            <a:r>
              <a:rPr lang="en-US" i="1" dirty="0"/>
              <a:t>Model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E41EB-3621-4BE1-89EF-829FA85F9BC7}"/>
              </a:ext>
            </a:extLst>
          </p:cNvPr>
          <p:cNvSpPr txBox="1"/>
          <p:nvPr/>
        </p:nvSpPr>
        <p:spPr>
          <a:xfrm>
            <a:off x="9290437" y="255976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S5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9D9C274-C247-4462-ABA6-6E819F6FFBAC}"/>
              </a:ext>
            </a:extLst>
          </p:cNvPr>
          <p:cNvGrpSpPr/>
          <p:nvPr/>
        </p:nvGrpSpPr>
        <p:grpSpPr>
          <a:xfrm>
            <a:off x="9220301" y="2464252"/>
            <a:ext cx="590550" cy="180483"/>
            <a:chOff x="10191750" y="3201290"/>
            <a:chExt cx="590550" cy="18048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21F745C-092B-4A9E-88BF-23D7125C3D0E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2C8554-1CE2-4EF1-8D9D-57AA210D79EC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464A2E-E7FB-4E6A-8A2B-580D9CD003E7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D6223AF-C26B-4A71-B7D6-04EB103FA1F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0C3F1EF-DF48-4AC9-9336-B582C68DBEC6}"/>
              </a:ext>
            </a:extLst>
          </p:cNvPr>
          <p:cNvSpPr/>
          <p:nvPr/>
        </p:nvSpPr>
        <p:spPr>
          <a:xfrm>
            <a:off x="8727237" y="2175419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6E9746-80F7-4889-9C62-0D122366803C}"/>
              </a:ext>
            </a:extLst>
          </p:cNvPr>
          <p:cNvGrpSpPr/>
          <p:nvPr/>
        </p:nvGrpSpPr>
        <p:grpSpPr>
          <a:xfrm>
            <a:off x="8490152" y="1572580"/>
            <a:ext cx="264720" cy="2118377"/>
            <a:chOff x="4856282" y="1452219"/>
            <a:chExt cx="264720" cy="2118377"/>
          </a:xfrm>
        </p:grpSpPr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1CF0E210-6B68-4C2F-9F9B-52B28986FD2A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65C32BAB-FE98-4C08-91C8-B1C214694E6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2D810EBF-B821-41B9-AD0E-A8518AD78F09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F6D5AA0D-9FA2-40D9-858B-A4FBFFE36FCD}"/>
              </a:ext>
            </a:extLst>
          </p:cNvPr>
          <p:cNvSpPr/>
          <p:nvPr/>
        </p:nvSpPr>
        <p:spPr>
          <a:xfrm>
            <a:off x="8977201" y="2441323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4C5A9522-0D0A-4CBC-AABF-8EBF5724069C}"/>
              </a:ext>
            </a:extLst>
          </p:cNvPr>
          <p:cNvSpPr/>
          <p:nvPr/>
        </p:nvSpPr>
        <p:spPr>
          <a:xfrm>
            <a:off x="7997595" y="245272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9C1D2DC4-338B-46C1-A514-93C4DCC90589}"/>
              </a:ext>
            </a:extLst>
          </p:cNvPr>
          <p:cNvSpPr/>
          <p:nvPr/>
        </p:nvSpPr>
        <p:spPr>
          <a:xfrm>
            <a:off x="8001937" y="356659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F4CD891-1871-429B-9D57-E8A3B6878788}"/>
              </a:ext>
            </a:extLst>
          </p:cNvPr>
          <p:cNvSpPr/>
          <p:nvPr/>
        </p:nvSpPr>
        <p:spPr>
          <a:xfrm>
            <a:off x="8242949" y="122337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E3558A09-0007-491E-9408-34E125B45A48}"/>
              </a:ext>
            </a:extLst>
          </p:cNvPr>
          <p:cNvSpPr/>
          <p:nvPr/>
        </p:nvSpPr>
        <p:spPr>
          <a:xfrm>
            <a:off x="8242949" y="2170286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2CA5E43-BB7C-4B51-8CF8-8F791A886AC7}"/>
              </a:ext>
            </a:extLst>
          </p:cNvPr>
          <p:cNvSpPr/>
          <p:nvPr/>
        </p:nvSpPr>
        <p:spPr>
          <a:xfrm>
            <a:off x="8244605" y="329048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726CA886-9B8A-4FE1-B412-BD4E21AF3791}"/>
              </a:ext>
            </a:extLst>
          </p:cNvPr>
          <p:cNvSpPr/>
          <p:nvPr/>
        </p:nvSpPr>
        <p:spPr>
          <a:xfrm>
            <a:off x="8013692" y="1383252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01F98A-A866-4B13-80F3-E4E62D0D0CA0}"/>
              </a:ext>
            </a:extLst>
          </p:cNvPr>
          <p:cNvSpPr txBox="1"/>
          <p:nvPr/>
        </p:nvSpPr>
        <p:spPr>
          <a:xfrm>
            <a:off x="8201360" y="1116650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C48188-0603-4764-BAFA-05E4ABDDEADF}"/>
              </a:ext>
            </a:extLst>
          </p:cNvPr>
          <p:cNvSpPr txBox="1"/>
          <p:nvPr/>
        </p:nvSpPr>
        <p:spPr>
          <a:xfrm>
            <a:off x="8927103" y="2024237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313979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87C178-D4AC-4FE5-B810-CAA862BF60B9}"/>
              </a:ext>
            </a:extLst>
          </p:cNvPr>
          <p:cNvGrpSpPr/>
          <p:nvPr/>
        </p:nvGrpSpPr>
        <p:grpSpPr>
          <a:xfrm>
            <a:off x="-44356" y="1850544"/>
            <a:ext cx="9789072" cy="2888100"/>
            <a:chOff x="-44356" y="1850544"/>
            <a:chExt cx="9789072" cy="2888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-44356" y="3643834"/>
              <a:ext cx="824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279116" y="2002543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9116" y="3538315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3579805" y="185054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3579805" y="3516997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01442" y="24642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3344036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98935" y="4121342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3348350" y="412475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5211344" y="2474791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5212965" y="412270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6027114" y="1888040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6027114" y="3966478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Stmt</a:t>
              </a:r>
              <a:r>
                <a:rPr lang="en-US" dirty="0"/>
                <a:t>-level</a:t>
              </a:r>
            </a:p>
            <a:p>
              <a:pPr algn="ctr"/>
              <a:r>
                <a:rPr lang="en-US" dirty="0"/>
                <a:t>FL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6027113" y="3059668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5791344" y="22112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5791344" y="428964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6842883" y="2534371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6846632" y="3430344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8119966" y="2679909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713" y="4095019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DA7911-931A-4C17-8BDA-3977A5DF28F1}"/>
                </a:ext>
              </a:extLst>
            </p:cNvPr>
            <p:cNvSpPr txBox="1"/>
            <p:nvPr/>
          </p:nvSpPr>
          <p:spPr>
            <a:xfrm>
              <a:off x="3014669" y="223471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CFC3278-6296-4242-8185-1E91CF950D03}"/>
                </a:ext>
              </a:extLst>
            </p:cNvPr>
            <p:cNvSpPr txBox="1"/>
            <p:nvPr/>
          </p:nvSpPr>
          <p:spPr>
            <a:xfrm>
              <a:off x="3021462" y="3874521"/>
              <a:ext cx="343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23221289-5C76-4878-9BA1-36965D0FC66C}"/>
                </a:ext>
              </a:extLst>
            </p:cNvPr>
            <p:cNvSpPr txBox="1"/>
            <p:nvPr/>
          </p:nvSpPr>
          <p:spPr>
            <a:xfrm>
              <a:off x="5163193" y="1855749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(meth)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A17D8A5-BB2F-47CC-B75A-178DF04E18F0}"/>
                </a:ext>
              </a:extLst>
            </p:cNvPr>
            <p:cNvSpPr txBox="1"/>
            <p:nvPr/>
          </p:nvSpPr>
          <p:spPr>
            <a:xfrm>
              <a:off x="5163193" y="3750072"/>
              <a:ext cx="902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Feature</a:t>
              </a:r>
            </a:p>
            <a:p>
              <a:pPr algn="ctr"/>
              <a:r>
                <a:rPr lang="en-US" dirty="0"/>
                <a:t>graph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stmt</a:t>
              </a:r>
              <a:r>
                <a:rPr lang="en-US" dirty="0"/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A60A95-0984-4C5F-9CD3-4E81ABB89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324" y="3450234"/>
              <a:ext cx="588622" cy="85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14C2167-B16F-4EAE-97F6-EE23B46EE0AC}"/>
                </a:ext>
              </a:extLst>
            </p:cNvPr>
            <p:cNvSpPr txBox="1"/>
            <p:nvPr/>
          </p:nvSpPr>
          <p:spPr>
            <a:xfrm>
              <a:off x="7663519" y="4000595"/>
              <a:ext cx="15190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Predict buggy </a:t>
              </a:r>
            </a:p>
            <a:p>
              <a:pPr algn="ctr"/>
              <a:r>
                <a:rPr lang="en-US" dirty="0"/>
                <a:t>statements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87FBB32-3C8D-43BC-8C92-9F9AF6515E92}"/>
              </a:ext>
            </a:extLst>
          </p:cNvPr>
          <p:cNvSpPr txBox="1"/>
          <p:nvPr/>
        </p:nvSpPr>
        <p:spPr>
          <a:xfrm>
            <a:off x="1665372" y="1663169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D9A77-B6FC-412F-89E6-811CBC600F9E}"/>
              </a:ext>
            </a:extLst>
          </p:cNvPr>
          <p:cNvSpPr txBox="1"/>
          <p:nvPr/>
        </p:nvSpPr>
        <p:spPr>
          <a:xfrm>
            <a:off x="4020830" y="1518708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DC9DC-3015-46F0-BE5E-3ECC5A1C7F24}"/>
              </a:ext>
            </a:extLst>
          </p:cNvPr>
          <p:cNvSpPr txBox="1"/>
          <p:nvPr/>
        </p:nvSpPr>
        <p:spPr>
          <a:xfrm>
            <a:off x="6408697" y="1558896"/>
            <a:ext cx="7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</p:cNvCxnSpPr>
          <p:nvPr/>
        </p:nvCxnSpPr>
        <p:spPr>
          <a:xfrm flipH="1">
            <a:off x="2184898" y="2799979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33698" y="3601714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Execution Trace</a:t>
              </a:r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8974D-8417-4716-AD1A-5FCB8719A2DC}"/>
              </a:ext>
            </a:extLst>
          </p:cNvPr>
          <p:cNvSpPr txBox="1"/>
          <p:nvPr/>
        </p:nvSpPr>
        <p:spPr>
          <a:xfrm rot="17458556">
            <a:off x="3880907" y="1222901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attributes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BA89C4-FCBE-42BF-B8C6-1FCBE9247C1F}"/>
              </a:ext>
            </a:extLst>
          </p:cNvPr>
          <p:cNvCxnSpPr>
            <a:cxnSpLocks/>
          </p:cNvCxnSpPr>
          <p:nvPr/>
        </p:nvCxnSpPr>
        <p:spPr>
          <a:xfrm flipV="1">
            <a:off x="2146911" y="2688456"/>
            <a:ext cx="823837" cy="39275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BAC4A29-C14E-4629-8498-A2371B6E6A4F}"/>
              </a:ext>
            </a:extLst>
          </p:cNvPr>
          <p:cNvCxnSpPr>
            <a:cxnSpLocks/>
          </p:cNvCxnSpPr>
          <p:nvPr/>
        </p:nvCxnSpPr>
        <p:spPr>
          <a:xfrm flipH="1">
            <a:off x="2024826" y="4254306"/>
            <a:ext cx="591060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61965"/>
            <a:ext cx="182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attr</a:t>
            </a:r>
            <a:endParaRPr lang="en-US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200604" y="1357322"/>
            <a:ext cx="8512883" cy="3055840"/>
            <a:chOff x="155700" y="1357322"/>
            <a:chExt cx="8512883" cy="30558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5340"/>
              <a:ext cx="3466922" cy="2742752"/>
              <a:chOff x="2776280" y="1868426"/>
              <a:chExt cx="3466922" cy="274275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03616" y="1868426"/>
                <a:ext cx="13423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63777" y="3053173"/>
                <a:ext cx="12444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98724" y="4211068"/>
                <a:ext cx="12444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/>
                  <a:t>Variables</a:t>
                </a:r>
                <a:r>
                  <a:rPr lang="en-US" sz="1600" dirty="0"/>
                  <a:t>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54917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886925" y="3728702"/>
              <a:ext cx="1781658" cy="523220"/>
              <a:chOff x="6982470" y="4330180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982470" y="4330180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7238418" y="4350202"/>
                <a:ext cx="1244478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145871" y="3464818"/>
              <a:ext cx="2966734" cy="948344"/>
              <a:chOff x="3223771" y="3341808"/>
              <a:chExt cx="2966734" cy="948344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808" y="3566590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3771" y="3824269"/>
                <a:ext cx="381001" cy="0"/>
              </a:xfrm>
              <a:prstGeom prst="straightConnector1">
                <a:avLst/>
              </a:prstGeom>
              <a:ln w="127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808" y="4128912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597813" y="3341808"/>
                <a:ext cx="18232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577498" y="3626311"/>
                <a:ext cx="2430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577712" y="3890042"/>
                <a:ext cx="26127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Protected void                             </a:t>
              </a:r>
              <a:r>
                <a:rPr lang="en-US" sz="1100" dirty="0" err="1"/>
                <a:t>computeGeometricalProperties</a:t>
              </a:r>
              <a:r>
                <a:rPr lang="en-US" sz="1100" dirty="0"/>
                <a:t>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4496" y="4325112"/>
              <a:ext cx="2441724" cy="7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02412" y="1357322"/>
              <a:ext cx="12444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Stmt</a:t>
              </a:r>
              <a:r>
                <a:rPr lang="en-US" sz="2000" dirty="0"/>
                <a:t>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921224" y="2239338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2013691" y="3312895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C58A3-8A91-461A-AED1-2469D1564937}"/>
              </a:ext>
            </a:extLst>
          </p:cNvPr>
          <p:cNvGrpSpPr/>
          <p:nvPr/>
        </p:nvGrpSpPr>
        <p:grpSpPr>
          <a:xfrm>
            <a:off x="3034891" y="1052078"/>
            <a:ext cx="2093414" cy="964187"/>
            <a:chOff x="5959989" y="1474641"/>
            <a:chExt cx="2093414" cy="9641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5959989" y="1474641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6C0B2-B16E-4C5F-BD5F-3DD0D2B2D61B}"/>
                </a:ext>
              </a:extLst>
            </p:cNvPr>
            <p:cNvSpPr txBox="1"/>
            <p:nvPr/>
          </p:nvSpPr>
          <p:spPr>
            <a:xfrm>
              <a:off x="6001511" y="2131051"/>
              <a:ext cx="2051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Sequence of Sub-token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1243665"/>
            <a:ext cx="5971882" cy="2703213"/>
            <a:chOff x="6117399" y="856606"/>
            <a:chExt cx="6228377" cy="2703213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6122070" y="865740"/>
              <a:ext cx="842451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E8AC285-DCE6-4287-80CE-24880535A213}"/>
                </a:ext>
              </a:extLst>
            </p:cNvPr>
            <p:cNvSpPr/>
            <p:nvPr/>
          </p:nvSpPr>
          <p:spPr>
            <a:xfrm>
              <a:off x="8909837" y="856606"/>
              <a:ext cx="1126068" cy="38705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GRU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6189008" y="984705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6327465" y="211627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6180260" y="330919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152355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9152355" y="150361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9073628" y="1360397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51147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1343745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1338268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1338268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433713"/>
            <a:ext cx="1598844" cy="2318235"/>
            <a:chOff x="4856465" y="1445830"/>
            <a:chExt cx="1598844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6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073214" y="1196954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1846695" y="2446254"/>
            <a:ext cx="147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878412" y="3554455"/>
            <a:ext cx="14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5071636" y="2328492"/>
            <a:ext cx="5971882" cy="1618386"/>
            <a:chOff x="6117399" y="1941433"/>
            <a:chExt cx="6228377" cy="161838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4E4FA8-6A8E-4244-B394-2320D49053FF}"/>
                </a:ext>
              </a:extLst>
            </p:cNvPr>
            <p:cNvSpPr/>
            <p:nvPr/>
          </p:nvSpPr>
          <p:spPr>
            <a:xfrm>
              <a:off x="8909837" y="2101951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222BB27-0980-484C-96BD-F89E12F26F2D}"/>
                </a:ext>
              </a:extLst>
            </p:cNvPr>
            <p:cNvSpPr/>
            <p:nvPr/>
          </p:nvSpPr>
          <p:spPr>
            <a:xfrm>
              <a:off x="8909837" y="3158165"/>
              <a:ext cx="1126068" cy="3870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TreeCaps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F1D4172-921D-4251-81E3-1A6F6522FC2B}"/>
                </a:ext>
              </a:extLst>
            </p:cNvPr>
            <p:cNvSpPr/>
            <p:nvPr/>
          </p:nvSpPr>
          <p:spPr>
            <a:xfrm>
              <a:off x="6122069" y="2101813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CA4470A-E97D-4CDC-8E9B-1F0B03AB58B8}"/>
                </a:ext>
              </a:extLst>
            </p:cNvPr>
            <p:cNvSpPr/>
            <p:nvPr/>
          </p:nvSpPr>
          <p:spPr>
            <a:xfrm>
              <a:off x="6117399" y="3172760"/>
              <a:ext cx="842450" cy="3870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GloVe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9367E06-B8B8-4DE7-9EC6-053AF2EE0809}"/>
                </a:ext>
              </a:extLst>
            </p:cNvPr>
            <p:cNvSpPr/>
            <p:nvPr/>
          </p:nvSpPr>
          <p:spPr>
            <a:xfrm>
              <a:off x="11152421" y="1941433"/>
              <a:ext cx="1193355" cy="7646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9086856" y="37818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9086856" y="3652909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9028712" y="2724941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sub-AST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9068803" y="2594056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11371552" y="274419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11288000" y="2594056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5386" y="1369465"/>
            <a:ext cx="4930439" cy="2505645"/>
            <a:chOff x="4845386" y="1369465"/>
            <a:chExt cx="4930439" cy="2505645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69465"/>
              <a:ext cx="4922535" cy="180484"/>
            </a:xfrm>
            <a:prstGeom prst="right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900253" y="2580910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7506045" y="2575433"/>
            <a:ext cx="218101" cy="1286798"/>
            <a:chOff x="4845386" y="2588312"/>
            <a:chExt cx="218101" cy="1286798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8837765" y="257543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9675796" y="1391913"/>
            <a:ext cx="1598844" cy="2360035"/>
            <a:chOff x="4856465" y="1404030"/>
            <a:chExt cx="1598844" cy="23600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9122" y="1802144"/>
              <a:ext cx="983700" cy="1874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6214AFE8-CD4A-4CDC-85CC-6B7F17160CA6}"/>
                </a:ext>
              </a:extLst>
            </p:cNvPr>
            <p:cNvSpPr/>
            <p:nvPr/>
          </p:nvSpPr>
          <p:spPr>
            <a:xfrm>
              <a:off x="6245112" y="260042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3085553" y="2072995"/>
            <a:ext cx="1058877" cy="1166903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3002972" y="1116123"/>
            <a:ext cx="200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C=&lt;1, 1, 0, …, 0&gt;</a:t>
            </a:r>
          </a:p>
          <a:p>
            <a:pPr algn="ctr"/>
            <a:r>
              <a:rPr lang="en-US" dirty="0"/>
              <a:t>   R=&lt;0, 1, 0, …, 1&gt;</a:t>
            </a:r>
          </a:p>
          <a:p>
            <a:pPr algn="ctr"/>
            <a:r>
              <a:rPr lang="en-US" dirty="0"/>
              <a:t>V</a:t>
            </a:r>
            <a:r>
              <a:rPr lang="en-US" sz="1200" dirty="0"/>
              <a:t>coverage</a:t>
            </a:r>
            <a:r>
              <a:rPr lang="en-US" dirty="0"/>
              <a:t>=&lt;C, R&gt;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2FC1BE-EE8A-4869-8492-EB4603AA3F41}"/>
              </a:ext>
            </a:extLst>
          </p:cNvPr>
          <p:cNvGrpSpPr/>
          <p:nvPr/>
        </p:nvGrpSpPr>
        <p:grpSpPr>
          <a:xfrm>
            <a:off x="2951216" y="3482171"/>
            <a:ext cx="1781658" cy="523220"/>
            <a:chOff x="6805424" y="4351147"/>
            <a:chExt cx="1781658" cy="52322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739B2D-7B3E-4F4D-8B48-D37DC3F8AAB6}"/>
                </a:ext>
              </a:extLst>
            </p:cNvPr>
            <p:cNvSpPr txBox="1"/>
            <p:nvPr/>
          </p:nvSpPr>
          <p:spPr>
            <a:xfrm>
              <a:off x="6805424" y="4351147"/>
              <a:ext cx="1781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tree BSPTree  Euclidean2D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3449A25-935F-4747-A2F1-5BE22151FDB1}"/>
                </a:ext>
              </a:extLst>
            </p:cNvPr>
            <p:cNvSpPr/>
            <p:nvPr/>
          </p:nvSpPr>
          <p:spPr>
            <a:xfrm>
              <a:off x="6923518" y="4365593"/>
              <a:ext cx="1604339" cy="4815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74EC63-19FE-4D0D-BE3F-CE5DF0DE9C2B}"/>
              </a:ext>
            </a:extLst>
          </p:cNvPr>
          <p:cNvGrpSpPr/>
          <p:nvPr/>
        </p:nvGrpSpPr>
        <p:grpSpPr>
          <a:xfrm>
            <a:off x="6149880" y="2131012"/>
            <a:ext cx="1058877" cy="1166903"/>
            <a:chOff x="7478948" y="2478168"/>
            <a:chExt cx="1058877" cy="1166903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46027D2-3663-4A68-BD59-A5638AB8BE63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24E3F4F-A66D-48D3-850B-641A5B3962FF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956CD27-5B5C-4FDF-B6F3-B1E365C9D61F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2E3A824-AB86-4479-8010-A548C0EA0D7C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92AA9AE-A601-4AB2-8C29-45ECE7A4EAB3}"/>
                </a:ext>
              </a:extLst>
            </p:cNvPr>
            <p:cNvCxnSpPr>
              <a:cxnSpLocks/>
              <a:stCxn id="134" idx="3"/>
              <a:endCxn id="135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4C2D9D8-7CBA-4512-A550-B90EB521725D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908E9C9-9680-4578-8425-6959D182886B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4FA8F7C-CF1D-4EC4-8C60-DEC29251BF70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EDDF58C-C649-4B7F-8674-B3A895FEEDBE}"/>
                </a:ext>
              </a:extLst>
            </p:cNvPr>
            <p:cNvCxnSpPr>
              <a:cxnSpLocks/>
              <a:stCxn id="134" idx="5"/>
              <a:endCxn id="141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6149344" y="3506161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71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D785-C039-466D-A01A-685FC2094385}"/>
              </a:ext>
            </a:extLst>
          </p:cNvPr>
          <p:cNvSpPr txBox="1"/>
          <p:nvPr/>
        </p:nvSpPr>
        <p:spPr>
          <a:xfrm>
            <a:off x="1973765" y="3159795"/>
            <a:ext cx="226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Similar Buggy Method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C89C1A-A3A3-4A5F-8DDD-9D86D5D7F6E5}"/>
              </a:ext>
            </a:extLst>
          </p:cNvPr>
          <p:cNvGrpSpPr/>
          <p:nvPr/>
        </p:nvGrpSpPr>
        <p:grpSpPr>
          <a:xfrm>
            <a:off x="2135928" y="2012928"/>
            <a:ext cx="1809745" cy="1182621"/>
            <a:chOff x="2135928" y="2012928"/>
            <a:chExt cx="1809745" cy="1182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6AADB5-1754-47E3-805D-B0344C7AA2B0}"/>
                </a:ext>
              </a:extLst>
            </p:cNvPr>
            <p:cNvSpPr txBox="1"/>
            <p:nvPr/>
          </p:nvSpPr>
          <p:spPr>
            <a:xfrm>
              <a:off x="2135928" y="2012928"/>
              <a:ext cx="1809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Abstract Syntax Tree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A74A14-E1D7-47CB-AA66-F2E08067C1EB}"/>
                </a:ext>
              </a:extLst>
            </p:cNvPr>
            <p:cNvGrpSpPr/>
            <p:nvPr/>
          </p:nvGrpSpPr>
          <p:grpSpPr>
            <a:xfrm>
              <a:off x="2616834" y="2281633"/>
              <a:ext cx="924957" cy="913916"/>
              <a:chOff x="6766338" y="2672758"/>
              <a:chExt cx="967018" cy="91391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E76B31-EAE5-4439-AF8F-DBF3ECF795DA}"/>
                  </a:ext>
                </a:extLst>
              </p:cNvPr>
              <p:cNvSpPr/>
              <p:nvPr/>
            </p:nvSpPr>
            <p:spPr>
              <a:xfrm>
                <a:off x="7032937" y="267275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DFCF77A-47DB-433F-823D-2272B447FF72}"/>
                  </a:ext>
                </a:extLst>
              </p:cNvPr>
              <p:cNvSpPr/>
              <p:nvPr/>
            </p:nvSpPr>
            <p:spPr>
              <a:xfrm>
                <a:off x="6766338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328BB5E-7856-4446-A6DE-224F13797155}"/>
                  </a:ext>
                </a:extLst>
              </p:cNvPr>
              <p:cNvSpPr/>
              <p:nvPr/>
            </p:nvSpPr>
            <p:spPr>
              <a:xfrm>
                <a:off x="7252169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0F65760-7086-4C19-B1A4-4E816ED104EC}"/>
                  </a:ext>
                </a:extLst>
              </p:cNvPr>
              <p:cNvSpPr/>
              <p:nvPr/>
            </p:nvSpPr>
            <p:spPr>
              <a:xfrm>
                <a:off x="7532363" y="3385681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BEF534-263D-4D2B-807F-2C94B1905F12}"/>
                  </a:ext>
                </a:extLst>
              </p:cNvPr>
              <p:cNvSpPr/>
              <p:nvPr/>
            </p:nvSpPr>
            <p:spPr>
              <a:xfrm>
                <a:off x="7006326" y="338568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61EA6E-1B81-4E56-8BCA-ED4BFC6F3BA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6937896" y="2844316"/>
                <a:ext cx="124476" cy="1970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31E76B9-DF99-41C9-8564-3FC6060B763C}"/>
                  </a:ext>
                </a:extLst>
              </p:cNvPr>
              <p:cNvCxnSpPr>
                <a:cxnSpLocks/>
                <a:stCxn id="6" idx="5"/>
                <a:endCxn id="8" idx="0"/>
              </p:cNvCxnSpPr>
              <p:nvPr/>
            </p:nvCxnSpPr>
            <p:spPr>
              <a:xfrm>
                <a:off x="7204495" y="2844316"/>
                <a:ext cx="148171" cy="16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93818C-FF46-442A-A082-8498B88876EA}"/>
                  </a:ext>
                </a:extLst>
              </p:cNvPr>
              <p:cNvCxnSpPr>
                <a:cxnSpLocks/>
                <a:stCxn id="8" idx="5"/>
                <a:endCxn id="9" idx="1"/>
              </p:cNvCxnSpPr>
              <p:nvPr/>
            </p:nvCxnSpPr>
            <p:spPr>
              <a:xfrm>
                <a:off x="7423727" y="3183495"/>
                <a:ext cx="138071" cy="231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545B6B-944A-4C42-B900-4DE1EBD3C4B0}"/>
                  </a:ext>
                </a:extLst>
              </p:cNvPr>
              <p:cNvCxnSpPr>
                <a:cxnSpLocks/>
                <a:stCxn id="8" idx="3"/>
                <a:endCxn id="10" idx="7"/>
              </p:cNvCxnSpPr>
              <p:nvPr/>
            </p:nvCxnSpPr>
            <p:spPr>
              <a:xfrm flipH="1">
                <a:off x="7177884" y="3183495"/>
                <a:ext cx="103720" cy="23162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2540492" y="3410680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4D30A6-10E8-4379-9305-16C88E09E92F}"/>
              </a:ext>
            </a:extLst>
          </p:cNvPr>
          <p:cNvGrpSpPr/>
          <p:nvPr/>
        </p:nvGrpSpPr>
        <p:grpSpPr>
          <a:xfrm>
            <a:off x="2102062" y="1140677"/>
            <a:ext cx="2005725" cy="953365"/>
            <a:chOff x="2728673" y="869289"/>
            <a:chExt cx="2005725" cy="9533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A92715-6065-4BD2-A200-8177865C7665}"/>
                </a:ext>
              </a:extLst>
            </p:cNvPr>
            <p:cNvSpPr txBox="1"/>
            <p:nvPr/>
          </p:nvSpPr>
          <p:spPr>
            <a:xfrm>
              <a:off x="2967905" y="869289"/>
              <a:ext cx="1766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Method Content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2E8400-A5C1-4858-8E8D-51AFAB548694}"/>
                </a:ext>
              </a:extLst>
            </p:cNvPr>
            <p:cNvGrpSpPr/>
            <p:nvPr/>
          </p:nvGrpSpPr>
          <p:grpSpPr>
            <a:xfrm>
              <a:off x="2728673" y="1083990"/>
              <a:ext cx="1892379" cy="738664"/>
              <a:chOff x="5959989" y="1474641"/>
              <a:chExt cx="1892379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CF3676-3D7B-4162-B8EF-083AFFA278D1}"/>
                  </a:ext>
                </a:extLst>
              </p:cNvPr>
              <p:cNvSpPr txBox="1"/>
              <p:nvPr/>
            </p:nvSpPr>
            <p:spPr>
              <a:xfrm>
                <a:off x="5959989" y="1474641"/>
                <a:ext cx="18923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protected void compute Geometrical Properties ……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6FBF32-F042-4C6E-9EB1-D66A53B112C3}"/>
                  </a:ext>
                </a:extLst>
              </p:cNvPr>
              <p:cNvSpPr/>
              <p:nvPr/>
            </p:nvSpPr>
            <p:spPr>
              <a:xfrm>
                <a:off x="6049420" y="1516332"/>
                <a:ext cx="1704041" cy="6797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794F-8F6E-4A8E-9178-6DA194605711}"/>
              </a:ext>
            </a:extLst>
          </p:cNvPr>
          <p:cNvGrpSpPr/>
          <p:nvPr/>
        </p:nvGrpSpPr>
        <p:grpSpPr>
          <a:xfrm>
            <a:off x="4171950" y="1355378"/>
            <a:ext cx="229462" cy="2676872"/>
            <a:chOff x="5179082" y="968319"/>
            <a:chExt cx="239318" cy="267687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64F294-211B-4BE6-9421-0950E085C127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B0FBAB1-2D0E-4580-8B75-D9987394435A}"/>
                </a:ext>
              </a:extLst>
            </p:cNvPr>
            <p:cNvSpPr/>
            <p:nvPr/>
          </p:nvSpPr>
          <p:spPr>
            <a:xfrm>
              <a:off x="5179982" y="2095567"/>
              <a:ext cx="238418" cy="15496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4682824" y="1226988"/>
            <a:ext cx="1234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protected</a:t>
            </a:r>
            <a:r>
              <a:rPr lang="en-US" sz="1400" dirty="0"/>
              <a:t>, V</a:t>
            </a:r>
            <a:r>
              <a:rPr lang="en-US" sz="1050" dirty="0"/>
              <a:t>void</a:t>
            </a:r>
            <a:r>
              <a:rPr lang="en-US" sz="1400" dirty="0"/>
              <a:t>, V</a:t>
            </a:r>
            <a:r>
              <a:rPr lang="en-US" sz="1050" dirty="0"/>
              <a:t>compute, </a:t>
            </a:r>
            <a:r>
              <a:rPr lang="en-US" sz="1400" dirty="0"/>
              <a:t>V</a:t>
            </a:r>
            <a:r>
              <a:rPr lang="en-US" sz="1050" dirty="0"/>
              <a:t>geometrical</a:t>
            </a:r>
            <a:r>
              <a:rPr lang="en-US" sz="1400" dirty="0"/>
              <a:t>, V</a:t>
            </a:r>
            <a:r>
              <a:rPr lang="en-US" sz="1050" dirty="0"/>
              <a:t>properties</a:t>
            </a:r>
            <a:r>
              <a:rPr lang="en-US" sz="1400" dirty="0"/>
              <a:t>, …&gt;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668728" y="382921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4864674" y="2221145"/>
            <a:ext cx="924957" cy="913916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4717469" y="3414067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/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668728" y="3735240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750664" y="271383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667112" y="261449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6741105" y="1755859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6662378" y="1657091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577948" y="2700505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507812" y="2604997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65576" y="1243665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919839" y="1634540"/>
            <a:ext cx="219931" cy="2294241"/>
            <a:chOff x="4844241" y="1351147"/>
            <a:chExt cx="219931" cy="2294241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44241" y="2310713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53975" y="3423726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437468" y="1635660"/>
            <a:ext cx="214539" cy="2293121"/>
            <a:chOff x="4856282" y="1372720"/>
            <a:chExt cx="214539" cy="2293121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D1F67-C7E0-4A2D-86C9-7692B284F56C}"/>
              </a:ext>
            </a:extLst>
          </p:cNvPr>
          <p:cNvSpPr txBox="1"/>
          <p:nvPr/>
        </p:nvSpPr>
        <p:spPr>
          <a:xfrm>
            <a:off x="3643810" y="95982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F768BC-58E5-4C3A-A484-9338BEEDD15F}"/>
              </a:ext>
            </a:extLst>
          </p:cNvPr>
          <p:cNvSpPr txBox="1"/>
          <p:nvPr/>
        </p:nvSpPr>
        <p:spPr>
          <a:xfrm>
            <a:off x="3646267" y="2105138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4413565-1011-41E5-B907-DF719A9F0F6F}"/>
              </a:ext>
            </a:extLst>
          </p:cNvPr>
          <p:cNvGrpSpPr/>
          <p:nvPr/>
        </p:nvGrpSpPr>
        <p:grpSpPr>
          <a:xfrm>
            <a:off x="5922556" y="1638344"/>
            <a:ext cx="214539" cy="2293121"/>
            <a:chOff x="4856282" y="1372720"/>
            <a:chExt cx="214539" cy="2293121"/>
          </a:xfrm>
        </p:grpSpPr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D662A465-1E9A-4B7A-AAF1-02E01693E8F5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C8FA6A7D-3540-4FA2-98CD-66034FCAED8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B461501E-81B6-4F1E-AD39-D50595A51A8C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20961DB-0FC7-4EB6-A7DC-3EF1655B2441}"/>
              </a:ext>
            </a:extLst>
          </p:cNvPr>
          <p:cNvSpPr/>
          <p:nvPr/>
        </p:nvSpPr>
        <p:spPr>
          <a:xfrm>
            <a:off x="6168778" y="1359972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CC3676E-BDC7-49D3-AF6E-4E3DB2CC266B}"/>
              </a:ext>
            </a:extLst>
          </p:cNvPr>
          <p:cNvSpPr/>
          <p:nvPr/>
        </p:nvSpPr>
        <p:spPr>
          <a:xfrm>
            <a:off x="6170878" y="231616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19BD610F-289F-46DA-9076-DC9BA8E96202}"/>
              </a:ext>
            </a:extLst>
          </p:cNvPr>
          <p:cNvSpPr/>
          <p:nvPr/>
        </p:nvSpPr>
        <p:spPr>
          <a:xfrm>
            <a:off x="6172500" y="3428021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95AEF0-807D-486E-9D7A-36F5C3FEE2CE}"/>
              </a:ext>
            </a:extLst>
          </p:cNvPr>
          <p:cNvSpPr txBox="1"/>
          <p:nvPr/>
        </p:nvSpPr>
        <p:spPr>
          <a:xfrm>
            <a:off x="5626598" y="963795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0457C0-8F6E-4D6A-B6ED-94C62139209E}"/>
              </a:ext>
            </a:extLst>
          </p:cNvPr>
          <p:cNvSpPr txBox="1"/>
          <p:nvPr/>
        </p:nvSpPr>
        <p:spPr>
          <a:xfrm>
            <a:off x="5674890" y="3058604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F8A2B1A-3DF6-4EBD-BF71-389F4ABDD6E9}"/>
              </a:ext>
            </a:extLst>
          </p:cNvPr>
          <p:cNvGrpSpPr/>
          <p:nvPr/>
        </p:nvGrpSpPr>
        <p:grpSpPr>
          <a:xfrm>
            <a:off x="6429229" y="1638848"/>
            <a:ext cx="214539" cy="2293121"/>
            <a:chOff x="4856282" y="1372720"/>
            <a:chExt cx="214539" cy="2293121"/>
          </a:xfrm>
        </p:grpSpPr>
        <p:sp>
          <p:nvSpPr>
            <p:cNvPr id="139" name="Arrow: Right 138">
              <a:extLst>
                <a:ext uri="{FF2B5EF4-FFF2-40B4-BE49-F238E27FC236}">
                  <a16:creationId xmlns:a16="http://schemas.microsoft.com/office/drawing/2014/main" id="{923C6B87-A44B-4C62-933E-B500E019E6C6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Right 139">
              <a:extLst>
                <a:ext uri="{FF2B5EF4-FFF2-40B4-BE49-F238E27FC236}">
                  <a16:creationId xmlns:a16="http://schemas.microsoft.com/office/drawing/2014/main" id="{C242BF22-63E2-4DDB-8A5B-7F30A40E608F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Right 140">
              <a:extLst>
                <a:ext uri="{FF2B5EF4-FFF2-40B4-BE49-F238E27FC236}">
                  <a16:creationId xmlns:a16="http://schemas.microsoft.com/office/drawing/2014/main" id="{8FD53844-B9E8-4254-B15F-DD1F521A8E0B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5888EFF5-F373-43BE-A837-C74153693014}"/>
              </a:ext>
            </a:extLst>
          </p:cNvPr>
          <p:cNvSpPr/>
          <p:nvPr/>
        </p:nvSpPr>
        <p:spPr>
          <a:xfrm>
            <a:off x="8014748" y="2316164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AA8E7B6-A994-4E9B-A41F-B40CD17E37EE}"/>
              </a:ext>
            </a:extLst>
          </p:cNvPr>
          <p:cNvGrpSpPr/>
          <p:nvPr/>
        </p:nvGrpSpPr>
        <p:grpSpPr>
          <a:xfrm>
            <a:off x="7777663" y="1713325"/>
            <a:ext cx="264720" cy="2118377"/>
            <a:chOff x="4856282" y="1452219"/>
            <a:chExt cx="264720" cy="2118377"/>
          </a:xfrm>
        </p:grpSpPr>
        <p:sp>
          <p:nvSpPr>
            <p:cNvPr id="144" name="Arrow: Right 143">
              <a:extLst>
                <a:ext uri="{FF2B5EF4-FFF2-40B4-BE49-F238E27FC236}">
                  <a16:creationId xmlns:a16="http://schemas.microsoft.com/office/drawing/2014/main" id="{293DAB27-D0CD-4667-8CE1-FF96843EE248}"/>
                </a:ext>
              </a:extLst>
            </p:cNvPr>
            <p:cNvSpPr/>
            <p:nvPr/>
          </p:nvSpPr>
          <p:spPr>
            <a:xfrm rot="4778203">
              <a:off x="4721072" y="1630487"/>
              <a:ext cx="578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Arrow: Right 144">
              <a:extLst>
                <a:ext uri="{FF2B5EF4-FFF2-40B4-BE49-F238E27FC236}">
                  <a16:creationId xmlns:a16="http://schemas.microsoft.com/office/drawing/2014/main" id="{0C0B884F-3E65-4528-95B1-3B729CB86DD9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671F9563-F4FE-42B2-806D-528528ACDBB4}"/>
                </a:ext>
              </a:extLst>
            </p:cNvPr>
            <p:cNvSpPr/>
            <p:nvPr/>
          </p:nvSpPr>
          <p:spPr>
            <a:xfrm rot="16844535">
              <a:off x="4645292" y="3103288"/>
              <a:ext cx="712955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47D6D89-D5B9-47A9-B8E4-D8933DC41064}"/>
              </a:ext>
            </a:extLst>
          </p:cNvPr>
          <p:cNvSpPr txBox="1"/>
          <p:nvPr/>
        </p:nvSpPr>
        <p:spPr>
          <a:xfrm>
            <a:off x="6957340" y="969074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DBFABCCB-8215-402F-B187-C13D567FD501}"/>
              </a:ext>
            </a:extLst>
          </p:cNvPr>
          <p:cNvSpPr/>
          <p:nvPr/>
        </p:nvSpPr>
        <p:spPr>
          <a:xfrm>
            <a:off x="8264712" y="2582068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85046DF-3CD6-4091-A642-F9424F50A852}"/>
              </a:ext>
            </a:extLst>
          </p:cNvPr>
          <p:cNvGrpSpPr/>
          <p:nvPr/>
        </p:nvGrpSpPr>
        <p:grpSpPr>
          <a:xfrm>
            <a:off x="7285106" y="1635878"/>
            <a:ext cx="214539" cy="2293121"/>
            <a:chOff x="4856282" y="1372720"/>
            <a:chExt cx="214539" cy="2293121"/>
          </a:xfrm>
        </p:grpSpPr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F6C54DE3-3356-427B-9830-594B12F4E65A}"/>
                </a:ext>
              </a:extLst>
            </p:cNvPr>
            <p:cNvSpPr/>
            <p:nvPr/>
          </p:nvSpPr>
          <p:spPr>
            <a:xfrm>
              <a:off x="4857935" y="137272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33E32C16-1C95-44F8-9DA2-22B8960578B2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FC2DF3CB-FB32-427C-902C-3B9FD17003B6}"/>
                </a:ext>
              </a:extLst>
            </p:cNvPr>
            <p:cNvSpPr/>
            <p:nvPr/>
          </p:nvSpPr>
          <p:spPr>
            <a:xfrm>
              <a:off x="4860624" y="344417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724FD31-C9D0-41D5-865F-96F5B8614770}"/>
              </a:ext>
            </a:extLst>
          </p:cNvPr>
          <p:cNvSpPr/>
          <p:nvPr/>
        </p:nvSpPr>
        <p:spPr>
          <a:xfrm>
            <a:off x="7530460" y="136411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6FB95CA8-B8AD-4542-9091-7402D7BEC02E}"/>
              </a:ext>
            </a:extLst>
          </p:cNvPr>
          <p:cNvSpPr/>
          <p:nvPr/>
        </p:nvSpPr>
        <p:spPr>
          <a:xfrm>
            <a:off x="7530460" y="231103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E4E9F68-8502-4BB0-8189-5ADBFB090933}"/>
              </a:ext>
            </a:extLst>
          </p:cNvPr>
          <p:cNvSpPr/>
          <p:nvPr/>
        </p:nvSpPr>
        <p:spPr>
          <a:xfrm>
            <a:off x="7532116" y="3431232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4C98C0-16B4-4830-847E-495A0B470B4E}"/>
              </a:ext>
            </a:extLst>
          </p:cNvPr>
          <p:cNvSpPr txBox="1"/>
          <p:nvPr/>
        </p:nvSpPr>
        <p:spPr>
          <a:xfrm>
            <a:off x="7991127" y="2039845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209176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92715-6065-4BD2-A200-8177865C7665}"/>
              </a:ext>
            </a:extLst>
          </p:cNvPr>
          <p:cNvSpPr txBox="1"/>
          <p:nvPr/>
        </p:nvSpPr>
        <p:spPr>
          <a:xfrm>
            <a:off x="2121329" y="1142200"/>
            <a:ext cx="15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ADB5-1754-47E3-805D-B0344C7AA2B0}"/>
              </a:ext>
            </a:extLst>
          </p:cNvPr>
          <p:cNvSpPr txBox="1"/>
          <p:nvPr/>
        </p:nvSpPr>
        <p:spPr>
          <a:xfrm>
            <a:off x="2240870" y="2078364"/>
            <a:ext cx="1137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AST Subtree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6433671" y="3722851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var</a:t>
            </a:r>
            <a:endParaRPr lang="en-US" sz="1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6409858" y="3634428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6386047" y="2665433"/>
            <a:ext cx="84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sz="1050" dirty="0" err="1"/>
              <a:t>subtree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6426138" y="25726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8327922" y="265466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S1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8248644" y="2565330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1984626" y="1196954"/>
            <a:ext cx="169243" cy="280843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1514475" y="2455454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1485860" y="2802720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3766472" y="2548146"/>
            <a:ext cx="218101" cy="1286798"/>
            <a:chOff x="4845386" y="2588312"/>
            <a:chExt cx="218101" cy="1286798"/>
          </a:xfrm>
        </p:grpSpPr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4271828" y="2542008"/>
            <a:ext cx="218101" cy="1286798"/>
            <a:chOff x="4845386" y="2588312"/>
            <a:chExt cx="218101" cy="1286798"/>
          </a:xfrm>
        </p:grpSpPr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6178472" y="2548253"/>
            <a:ext cx="218101" cy="1286798"/>
            <a:chOff x="4845386" y="2588312"/>
            <a:chExt cx="218101" cy="1286798"/>
          </a:xfrm>
        </p:grpSpPr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C4347-D3D3-44B2-8511-2224C1D2167B}"/>
              </a:ext>
            </a:extLst>
          </p:cNvPr>
          <p:cNvGrpSpPr/>
          <p:nvPr/>
        </p:nvGrpSpPr>
        <p:grpSpPr>
          <a:xfrm>
            <a:off x="2387183" y="2311722"/>
            <a:ext cx="849431" cy="936089"/>
            <a:chOff x="7478948" y="2478168"/>
            <a:chExt cx="1058877" cy="1166903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2910987-63ED-4E1E-B7C8-471816686224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0961CC-D4A5-449C-8925-6465367E38D0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4324D14-1354-43EA-855A-7CC46352451C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63B05C-3EF3-489C-8772-BD13773E375A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A019E94-7E53-47AD-A59F-7BA2CB8CABE9}"/>
                </a:ext>
              </a:extLst>
            </p:cNvPr>
            <p:cNvCxnSpPr>
              <a:cxnSpLocks/>
              <a:stCxn id="120" idx="3"/>
              <a:endCxn id="121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23F44ED-89E4-4AC2-B9F6-720214CDE3F1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52753-F936-4324-8614-1739B9C550C1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7518151-4353-4D8A-968D-993A87C546FF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4984258-6B71-455F-8101-4CD6CB93E3AC}"/>
                </a:ext>
              </a:extLst>
            </p:cNvPr>
            <p:cNvCxnSpPr>
              <a:cxnSpLocks/>
              <a:stCxn id="120" idx="5"/>
              <a:endCxn id="127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023EBE8-EAFF-4D49-BF19-3F9CD74FEB90}"/>
              </a:ext>
            </a:extLst>
          </p:cNvPr>
          <p:cNvSpPr txBox="1"/>
          <p:nvPr/>
        </p:nvSpPr>
        <p:spPr>
          <a:xfrm>
            <a:off x="2118174" y="1372945"/>
            <a:ext cx="13856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C=&lt;1, 1, 0, …, 0&gt;</a:t>
            </a:r>
          </a:p>
          <a:p>
            <a:pPr algn="ctr"/>
            <a:r>
              <a:rPr lang="en-US" sz="1400" dirty="0"/>
              <a:t>R=&lt;0, 1, 0, …, 1&gt;</a:t>
            </a:r>
          </a:p>
          <a:p>
            <a:pPr algn="ctr"/>
            <a:r>
              <a:rPr lang="en-US" sz="1400" dirty="0"/>
              <a:t>V</a:t>
            </a:r>
            <a:r>
              <a:rPr lang="en-US" sz="1050" dirty="0"/>
              <a:t>coverage</a:t>
            </a:r>
            <a:r>
              <a:rPr lang="en-US" sz="1400" dirty="0"/>
              <a:t>=&lt;C, R&gt;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D2586-214A-4204-B272-1C61A81DF8D4}"/>
              </a:ext>
            </a:extLst>
          </p:cNvPr>
          <p:cNvGrpSpPr/>
          <p:nvPr/>
        </p:nvGrpSpPr>
        <p:grpSpPr>
          <a:xfrm>
            <a:off x="2010071" y="3218752"/>
            <a:ext cx="1781658" cy="758872"/>
            <a:chOff x="2951216" y="3246519"/>
            <a:chExt cx="1781658" cy="75887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D5D785-C039-466D-A01A-685FC2094385}"/>
                </a:ext>
              </a:extLst>
            </p:cNvPr>
            <p:cNvSpPr txBox="1"/>
            <p:nvPr/>
          </p:nvSpPr>
          <p:spPr>
            <a:xfrm>
              <a:off x="3135715" y="3246519"/>
              <a:ext cx="1412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22FC1BE-EE8A-4869-8492-EB4603AA3F41}"/>
                </a:ext>
              </a:extLst>
            </p:cNvPr>
            <p:cNvGrpSpPr/>
            <p:nvPr/>
          </p:nvGrpSpPr>
          <p:grpSpPr>
            <a:xfrm>
              <a:off x="2951216" y="3482171"/>
              <a:ext cx="1781658" cy="523220"/>
              <a:chOff x="6805424" y="4351147"/>
              <a:chExt cx="1781658" cy="52322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E739B2D-7B3E-4F4D-8B48-D37DC3F8AAB6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tree BSPTree  Euclidean2D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3449A25-935F-4747-A2F1-5BE22151FDB1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F5A67-FB97-456C-887E-C04A91847E39}"/>
              </a:ext>
            </a:extLst>
          </p:cNvPr>
          <p:cNvSpPr txBox="1"/>
          <p:nvPr/>
        </p:nvSpPr>
        <p:spPr>
          <a:xfrm>
            <a:off x="4464865" y="3473710"/>
            <a:ext cx="134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&lt;V</a:t>
            </a:r>
            <a:r>
              <a:rPr lang="en-US" sz="1050" dirty="0"/>
              <a:t>tree</a:t>
            </a:r>
            <a:r>
              <a:rPr lang="en-US" sz="1400" dirty="0"/>
              <a:t>, V</a:t>
            </a:r>
            <a:r>
              <a:rPr lang="en-US" sz="1050" dirty="0"/>
              <a:t>BSPTree</a:t>
            </a:r>
            <a:r>
              <a:rPr lang="en-US" sz="1400" dirty="0"/>
              <a:t>, V</a:t>
            </a:r>
            <a:r>
              <a:rPr lang="en-US" sz="1050" dirty="0"/>
              <a:t>Euclidean2D</a:t>
            </a:r>
            <a:r>
              <a:rPr lang="en-US" sz="1400" dirty="0"/>
              <a:t>&gt;</a:t>
            </a:r>
            <a:endParaRPr lang="en-US" sz="11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21C500-F99B-4D18-AECD-91D27D8A5067}"/>
              </a:ext>
            </a:extLst>
          </p:cNvPr>
          <p:cNvGrpSpPr/>
          <p:nvPr/>
        </p:nvGrpSpPr>
        <p:grpSpPr>
          <a:xfrm>
            <a:off x="4017165" y="2255323"/>
            <a:ext cx="234140" cy="1864430"/>
            <a:chOff x="5173302" y="968319"/>
            <a:chExt cx="244198" cy="186443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2E47336-6C3A-48C8-942E-2DC370F8F2FB}"/>
                </a:ext>
              </a:extLst>
            </p:cNvPr>
            <p:cNvSpPr/>
            <p:nvPr/>
          </p:nvSpPr>
          <p:spPr>
            <a:xfrm>
              <a:off x="5179082" y="968319"/>
              <a:ext cx="238418" cy="77863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D71053F-138C-44DA-880F-BBD4B9283D1E}"/>
                </a:ext>
              </a:extLst>
            </p:cNvPr>
            <p:cNvSpPr/>
            <p:nvPr/>
          </p:nvSpPr>
          <p:spPr>
            <a:xfrm>
              <a:off x="5173302" y="2051699"/>
              <a:ext cx="238418" cy="7810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F585C0-2B79-4937-8A51-649856A98E19}"/>
              </a:ext>
            </a:extLst>
          </p:cNvPr>
          <p:cNvGrpSpPr/>
          <p:nvPr/>
        </p:nvGrpSpPr>
        <p:grpSpPr>
          <a:xfrm>
            <a:off x="4548102" y="2283047"/>
            <a:ext cx="849431" cy="936089"/>
            <a:chOff x="7478948" y="2478168"/>
            <a:chExt cx="1058877" cy="116690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95DC44B-1CBC-4144-AA09-2B610FEE14DA}"/>
                </a:ext>
              </a:extLst>
            </p:cNvPr>
            <p:cNvSpPr/>
            <p:nvPr/>
          </p:nvSpPr>
          <p:spPr>
            <a:xfrm>
              <a:off x="8016610" y="247816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BB87970-C6C8-4611-97F2-8F4A87934DE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E71F740-EB2B-4188-A2DA-65B3A466E604}"/>
                </a:ext>
              </a:extLst>
            </p:cNvPr>
            <p:cNvSpPr/>
            <p:nvPr/>
          </p:nvSpPr>
          <p:spPr>
            <a:xfrm>
              <a:off x="7478948" y="344407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D4DE05A-0AAC-4F8A-9C52-9B4E32671208}"/>
                </a:ext>
              </a:extLst>
            </p:cNvPr>
            <p:cNvSpPr/>
            <p:nvPr/>
          </p:nvSpPr>
          <p:spPr>
            <a:xfrm>
              <a:off x="8054340" y="342900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CDD327A-39B9-4D1A-A8EE-89716FA98951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7836287" y="2649726"/>
              <a:ext cx="209758" cy="3622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E1E7405-F267-446C-B325-D3B27127976A}"/>
                </a:ext>
              </a:extLst>
            </p:cNvPr>
            <p:cNvCxnSpPr>
              <a:cxnSpLocks/>
              <a:stCxn id="86" idx="3"/>
              <a:endCxn id="87" idx="7"/>
            </p:cNvCxnSpPr>
            <p:nvPr/>
          </p:nvCxnSpPr>
          <p:spPr>
            <a:xfrm flipH="1">
              <a:off x="7650506" y="3183495"/>
              <a:ext cx="114719" cy="2900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EE5E970-6188-4928-AB19-A7D30089441A}"/>
                </a:ext>
              </a:extLst>
            </p:cNvPr>
            <p:cNvCxnSpPr>
              <a:cxnSpLocks/>
              <a:stCxn id="86" idx="5"/>
              <a:endCxn id="103" idx="1"/>
            </p:cNvCxnSpPr>
            <p:nvPr/>
          </p:nvCxnSpPr>
          <p:spPr>
            <a:xfrm>
              <a:off x="7907348" y="3183495"/>
              <a:ext cx="176427" cy="2749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054265F-2927-4F9F-AFC3-0C4C337B11F6}"/>
                </a:ext>
              </a:extLst>
            </p:cNvPr>
            <p:cNvSpPr/>
            <p:nvPr/>
          </p:nvSpPr>
          <p:spPr>
            <a:xfrm>
              <a:off x="8336832" y="300056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96AF3C8-DFF9-44F6-84A7-8F0D7D4F9D0B}"/>
                </a:ext>
              </a:extLst>
            </p:cNvPr>
            <p:cNvCxnSpPr>
              <a:cxnSpLocks/>
              <a:stCxn id="85" idx="5"/>
              <a:endCxn id="145" idx="1"/>
            </p:cNvCxnSpPr>
            <p:nvPr/>
          </p:nvCxnSpPr>
          <p:spPr>
            <a:xfrm>
              <a:off x="8188168" y="2649726"/>
              <a:ext cx="178099" cy="3802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12A138A-0985-4487-B6FE-E92F9C35711F}"/>
              </a:ext>
            </a:extLst>
          </p:cNvPr>
          <p:cNvGrpSpPr/>
          <p:nvPr/>
        </p:nvGrpSpPr>
        <p:grpSpPr>
          <a:xfrm>
            <a:off x="5689442" y="2545289"/>
            <a:ext cx="218101" cy="1286798"/>
            <a:chOff x="4845386" y="2588312"/>
            <a:chExt cx="218101" cy="1286798"/>
          </a:xfrm>
        </p:grpSpPr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D991CF53-0D3C-465C-9894-461430E6144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Arrow: Right 148">
              <a:extLst>
                <a:ext uri="{FF2B5EF4-FFF2-40B4-BE49-F238E27FC236}">
                  <a16:creationId xmlns:a16="http://schemas.microsoft.com/office/drawing/2014/main" id="{B804B0EA-8BFD-489D-8E2F-B55D0C0A3CDC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C032194-C27C-43CF-8737-08A59BF0DA60}"/>
              </a:ext>
            </a:extLst>
          </p:cNvPr>
          <p:cNvSpPr/>
          <p:nvPr/>
        </p:nvSpPr>
        <p:spPr>
          <a:xfrm>
            <a:off x="5929510" y="2261804"/>
            <a:ext cx="228600" cy="778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8C64D527-A2A6-4071-AB68-2088A6531F82}"/>
              </a:ext>
            </a:extLst>
          </p:cNvPr>
          <p:cNvSpPr/>
          <p:nvPr/>
        </p:nvSpPr>
        <p:spPr>
          <a:xfrm>
            <a:off x="5928936" y="3337651"/>
            <a:ext cx="228600" cy="778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B501AB-C1AF-419C-B444-4334058C59EB}"/>
              </a:ext>
            </a:extLst>
          </p:cNvPr>
          <p:cNvGrpSpPr/>
          <p:nvPr/>
        </p:nvGrpSpPr>
        <p:grpSpPr>
          <a:xfrm>
            <a:off x="7529019" y="1674171"/>
            <a:ext cx="698464" cy="2092016"/>
            <a:chOff x="4853290" y="1709676"/>
            <a:chExt cx="698464" cy="2092016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2726F52C-A410-467D-B9B3-42822B3747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Arrow: Right 153">
              <a:extLst>
                <a:ext uri="{FF2B5EF4-FFF2-40B4-BE49-F238E27FC236}">
                  <a16:creationId xmlns:a16="http://schemas.microsoft.com/office/drawing/2014/main" id="{4965C87D-81B4-4332-ABF9-492D660D8D72}"/>
                </a:ext>
              </a:extLst>
            </p:cNvPr>
            <p:cNvSpPr/>
            <p:nvPr/>
          </p:nvSpPr>
          <p:spPr>
            <a:xfrm rot="16918842">
              <a:off x="4619251" y="3324988"/>
              <a:ext cx="73174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E685E8F7-5E4E-40D5-B2B1-122195D16CBE}"/>
                </a:ext>
              </a:extLst>
            </p:cNvPr>
            <p:cNvSpPr/>
            <p:nvPr/>
          </p:nvSpPr>
          <p:spPr>
            <a:xfrm>
              <a:off x="5341557" y="2585764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Arrow: Right 156">
              <a:extLst>
                <a:ext uri="{FF2B5EF4-FFF2-40B4-BE49-F238E27FC236}">
                  <a16:creationId xmlns:a16="http://schemas.microsoft.com/office/drawing/2014/main" id="{D454AD60-C821-4FD8-818C-44C84E4BB474}"/>
                </a:ext>
              </a:extLst>
            </p:cNvPr>
            <p:cNvSpPr/>
            <p:nvPr/>
          </p:nvSpPr>
          <p:spPr>
            <a:xfrm rot="4455277">
              <a:off x="4673234" y="1912020"/>
              <a:ext cx="626350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4E37293-B162-4C40-A7EF-D5C45EAD2E80}"/>
              </a:ext>
            </a:extLst>
          </p:cNvPr>
          <p:cNvSpPr/>
          <p:nvPr/>
        </p:nvSpPr>
        <p:spPr>
          <a:xfrm>
            <a:off x="7766464" y="2277637"/>
            <a:ext cx="228600" cy="7786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FA0B-DC8B-498E-A682-59975BAD4577}"/>
              </a:ext>
            </a:extLst>
          </p:cNvPr>
          <p:cNvSpPr txBox="1"/>
          <p:nvPr/>
        </p:nvSpPr>
        <p:spPr>
          <a:xfrm>
            <a:off x="3491817" y="298586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Sub-token Embedding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5070D9A-F841-4E5F-BA95-20927F669BFD}"/>
              </a:ext>
            </a:extLst>
          </p:cNvPr>
          <p:cNvSpPr txBox="1"/>
          <p:nvPr/>
        </p:nvSpPr>
        <p:spPr>
          <a:xfrm>
            <a:off x="3506438" y="189092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Token Embedding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06197B-85D4-4452-BD75-BDA529524D68}"/>
              </a:ext>
            </a:extLst>
          </p:cNvPr>
          <p:cNvSpPr txBox="1"/>
          <p:nvPr/>
        </p:nvSpPr>
        <p:spPr>
          <a:xfrm>
            <a:off x="5392055" y="1896606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Tree-based Model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722A0A-C87F-4B86-A873-284BFB01969F}"/>
              </a:ext>
            </a:extLst>
          </p:cNvPr>
          <p:cNvSpPr txBox="1"/>
          <p:nvPr/>
        </p:nvSpPr>
        <p:spPr>
          <a:xfrm>
            <a:off x="7745806" y="2049862"/>
            <a:ext cx="1166560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Concatenate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D9AB9-4D78-408E-8927-8E40865E69DA}"/>
              </a:ext>
            </a:extLst>
          </p:cNvPr>
          <p:cNvSpPr txBox="1"/>
          <p:nvPr/>
        </p:nvSpPr>
        <p:spPr>
          <a:xfrm>
            <a:off x="5407463" y="2975727"/>
            <a:ext cx="128963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Sequential 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816744-E64F-4058-98DC-A963C31D69A2}"/>
              </a:ext>
            </a:extLst>
          </p:cNvPr>
          <p:cNvSpPr txBox="1"/>
          <p:nvPr/>
        </p:nvSpPr>
        <p:spPr>
          <a:xfrm>
            <a:off x="6707158" y="922080"/>
            <a:ext cx="1412470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Fully Connected Layer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3C3C79-029A-4688-9367-90E2B257D55D}"/>
              </a:ext>
            </a:extLst>
          </p:cNvPr>
          <p:cNvGrpSpPr/>
          <p:nvPr/>
        </p:nvGrpSpPr>
        <p:grpSpPr>
          <a:xfrm>
            <a:off x="7029740" y="2546473"/>
            <a:ext cx="215381" cy="1283143"/>
            <a:chOff x="4851098" y="2330309"/>
            <a:chExt cx="215381" cy="1283143"/>
          </a:xfrm>
        </p:grpSpPr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169F6CD5-AE94-4629-893B-140520501EDA}"/>
                </a:ext>
              </a:extLst>
            </p:cNvPr>
            <p:cNvSpPr/>
            <p:nvPr/>
          </p:nvSpPr>
          <p:spPr>
            <a:xfrm>
              <a:off x="4856282" y="2330309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4D288C66-1772-44C9-8EF7-33265A111B0D}"/>
                </a:ext>
              </a:extLst>
            </p:cNvPr>
            <p:cNvSpPr/>
            <p:nvPr/>
          </p:nvSpPr>
          <p:spPr>
            <a:xfrm>
              <a:off x="4851098" y="3391790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575D459-EF99-4E7B-878F-F0C67573061C}"/>
              </a:ext>
            </a:extLst>
          </p:cNvPr>
          <p:cNvSpPr/>
          <p:nvPr/>
        </p:nvSpPr>
        <p:spPr>
          <a:xfrm>
            <a:off x="7275515" y="1345701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D85EC21-8E86-4D39-B1BF-CC8971A261A0}"/>
              </a:ext>
            </a:extLst>
          </p:cNvPr>
          <p:cNvSpPr/>
          <p:nvPr/>
        </p:nvSpPr>
        <p:spPr>
          <a:xfrm>
            <a:off x="7275515" y="2264037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2653F5-A5C7-4EA4-B40B-B27E700C4658}"/>
              </a:ext>
            </a:extLst>
          </p:cNvPr>
          <p:cNvSpPr/>
          <p:nvPr/>
        </p:nvSpPr>
        <p:spPr>
          <a:xfrm>
            <a:off x="7272408" y="3336608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03A666-B924-417B-9109-84208F89FAB3}"/>
              </a:ext>
            </a:extLst>
          </p:cNvPr>
          <p:cNvSpPr/>
          <p:nvPr/>
        </p:nvSpPr>
        <p:spPr>
          <a:xfrm>
            <a:off x="3537557" y="1629718"/>
            <a:ext cx="3703320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9A74A14-E1D7-47CB-AA66-F2E08067C1EB}"/>
              </a:ext>
            </a:extLst>
          </p:cNvPr>
          <p:cNvGrpSpPr/>
          <p:nvPr/>
        </p:nvGrpSpPr>
        <p:grpSpPr>
          <a:xfrm>
            <a:off x="3601749" y="2151944"/>
            <a:ext cx="924957" cy="913916"/>
            <a:chOff x="6766338" y="2672758"/>
            <a:chExt cx="967018" cy="9139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E76B31-EAE5-4439-AF8F-DBF3ECF795DA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FCF77A-47DB-433F-823D-2272B447FF72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28BB5E-7856-4446-A6DE-224F13797155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F65760-7086-4C19-B1A4-4E816ED104EC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EF534-263D-4D2B-807F-2C94B1905F12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61EA6E-1B81-4E56-8BCA-ED4BFC6F3BA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1E76B9-DF99-41C9-8564-3FC6060B763C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3818C-FF46-442A-A082-8498B88876EA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545B6B-944A-4C42-B900-4DE1EBD3C4B0}"/>
                </a:ext>
              </a:extLst>
            </p:cNvPr>
            <p:cNvCxnSpPr>
              <a:cxnSpLocks/>
              <a:stCxn id="8" idx="3"/>
              <a:endCxn id="10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4F4E6D-1F72-48D7-94A3-2E9E6C003183}"/>
              </a:ext>
            </a:extLst>
          </p:cNvPr>
          <p:cNvGrpSpPr/>
          <p:nvPr/>
        </p:nvGrpSpPr>
        <p:grpSpPr>
          <a:xfrm>
            <a:off x="3454544" y="3342221"/>
            <a:ext cx="1132607" cy="873122"/>
            <a:chOff x="6752673" y="2659896"/>
            <a:chExt cx="1184110" cy="873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F255E3-B6A6-4558-B81E-C40328AADA33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330A94-2DD9-49F2-8E3D-575A86BFDA51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091031-E8B6-48F9-8055-78536B9D08D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08625-DBB1-4F10-A934-6EE35FF7954A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18E2FE-A261-45D0-AC4D-ED528DF54C11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4B71D-7077-491F-A599-476D7714A0F9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11B338-AB9C-4B6A-B55B-D0F41B821A85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FFACF1-8875-4150-9BF6-DE532C23F79D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CAE9CF-EC2C-4877-8ABA-3EB2D3AB861B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046813-C36B-4F35-97EC-A335427996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9FC9E0-5A27-4E6E-B847-73A80B69B1D2}"/>
                </a:ext>
              </a:extLst>
            </p:cNvPr>
            <p:cNvCxnSpPr>
              <a:cxnSpLocks/>
              <a:stCxn id="18" idx="3"/>
              <a:endCxn id="21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2E8400-A5C1-4858-8E8D-51AFAB548694}"/>
              </a:ext>
            </a:extLst>
          </p:cNvPr>
          <p:cNvGrpSpPr/>
          <p:nvPr/>
        </p:nvGrpSpPr>
        <p:grpSpPr>
          <a:xfrm>
            <a:off x="3034891" y="1052078"/>
            <a:ext cx="1892379" cy="738664"/>
            <a:chOff x="5959989" y="1474641"/>
            <a:chExt cx="1892379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CF3676-3D7B-4162-B8EF-083AFFA278D1}"/>
                </a:ext>
              </a:extLst>
            </p:cNvPr>
            <p:cNvSpPr txBox="1"/>
            <p:nvPr/>
          </p:nvSpPr>
          <p:spPr>
            <a:xfrm>
              <a:off x="5959989" y="1474641"/>
              <a:ext cx="18923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protected void compute Geometrical Properties ……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6FBF32-F042-4C6E-9EB1-D66A53B112C3}"/>
                </a:ext>
              </a:extLst>
            </p:cNvPr>
            <p:cNvSpPr/>
            <p:nvPr/>
          </p:nvSpPr>
          <p:spPr>
            <a:xfrm>
              <a:off x="6049420" y="1516332"/>
              <a:ext cx="1704041" cy="6797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3B6C0B2-B16E-4C5F-BD5F-3DD0D2B2D61B}"/>
              </a:ext>
            </a:extLst>
          </p:cNvPr>
          <p:cNvSpPr txBox="1"/>
          <p:nvPr/>
        </p:nvSpPr>
        <p:spPr>
          <a:xfrm>
            <a:off x="3076413" y="1708488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Method content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64F294-211B-4BE6-9421-0950E085C127}"/>
              </a:ext>
            </a:extLst>
          </p:cNvPr>
          <p:cNvSpPr/>
          <p:nvPr/>
        </p:nvSpPr>
        <p:spPr>
          <a:xfrm>
            <a:off x="5065041" y="109376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4E4FA8-6A8E-4244-B394-2320D49053FF}"/>
              </a:ext>
            </a:extLst>
          </p:cNvPr>
          <p:cNvSpPr/>
          <p:nvPr/>
        </p:nvSpPr>
        <p:spPr>
          <a:xfrm>
            <a:off x="7000450" y="2275173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8AC285-DCE6-4287-80CE-24880535A213}"/>
              </a:ext>
            </a:extLst>
          </p:cNvPr>
          <p:cNvSpPr/>
          <p:nvPr/>
        </p:nvSpPr>
        <p:spPr>
          <a:xfrm>
            <a:off x="7018124" y="1093769"/>
            <a:ext cx="240732" cy="772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19C122-7670-438F-A032-194C04C0DB72}"/>
              </a:ext>
            </a:extLst>
          </p:cNvPr>
          <p:cNvSpPr txBox="1"/>
          <p:nvPr/>
        </p:nvSpPr>
        <p:spPr>
          <a:xfrm>
            <a:off x="5453113" y="1226636"/>
            <a:ext cx="15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&lt;v1,v2,…,</a:t>
            </a:r>
            <a:r>
              <a:rPr lang="en-US" dirty="0" err="1"/>
              <a:t>vn</a:t>
            </a:r>
            <a:r>
              <a:rPr lang="en-US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3D922-C447-4886-B048-8A29486C6ACB}"/>
              </a:ext>
            </a:extLst>
          </p:cNvPr>
          <p:cNvSpPr txBox="1"/>
          <p:nvPr/>
        </p:nvSpPr>
        <p:spPr>
          <a:xfrm>
            <a:off x="7442274" y="382779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MSBM</a:t>
            </a:r>
            <a:endParaRPr lang="en-US" sz="14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F6E754-A2FA-459B-99EB-BD21CA813A0D}"/>
              </a:ext>
            </a:extLst>
          </p:cNvPr>
          <p:cNvGrpSpPr/>
          <p:nvPr/>
        </p:nvGrpSpPr>
        <p:grpSpPr>
          <a:xfrm>
            <a:off x="5631840" y="2170792"/>
            <a:ext cx="924957" cy="867172"/>
            <a:chOff x="6766338" y="2672758"/>
            <a:chExt cx="967018" cy="9139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F98A04F-6836-43E7-9375-533CBD0FB6E1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8FA06B-F8A3-4FBD-98AF-4202F22B72CC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26FAB3-1258-436E-8A43-BDA8B947E138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7FF4386-1D35-4763-A08D-5CCE9C172683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EB6DE4-30E0-4CBB-BE6C-A8F12FE25223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1B80F8D-55A4-4AAD-A333-1F99F53A0EC0}"/>
                </a:ext>
              </a:extLst>
            </p:cNvPr>
            <p:cNvCxnSpPr>
              <a:cxnSpLocks/>
              <a:stCxn id="47" idx="3"/>
              <a:endCxn id="48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DFDB28-85E3-40D6-97BB-B59C8BCD6CE0}"/>
                </a:ext>
              </a:extLst>
            </p:cNvPr>
            <p:cNvCxnSpPr>
              <a:cxnSpLocks/>
              <a:stCxn id="47" idx="5"/>
              <a:endCxn id="49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BEAB0E-39C8-42A2-819F-879CE49B153E}"/>
                </a:ext>
              </a:extLst>
            </p:cNvPr>
            <p:cNvCxnSpPr>
              <a:cxnSpLocks/>
              <a:stCxn id="49" idx="5"/>
              <a:endCxn id="50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59C239-1FFB-46BE-BA11-0B121D046B65}"/>
                </a:ext>
              </a:extLst>
            </p:cNvPr>
            <p:cNvCxnSpPr>
              <a:cxnSpLocks/>
              <a:stCxn id="49" idx="3"/>
              <a:endCxn id="51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625BB-57A4-45DC-AD4E-9E5D31CABA44}"/>
              </a:ext>
            </a:extLst>
          </p:cNvPr>
          <p:cNvGrpSpPr/>
          <p:nvPr/>
        </p:nvGrpSpPr>
        <p:grpSpPr>
          <a:xfrm>
            <a:off x="5570554" y="3324004"/>
            <a:ext cx="1132607" cy="873122"/>
            <a:chOff x="6752673" y="2659896"/>
            <a:chExt cx="1184110" cy="8731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2922E7-F785-43C5-8602-A56FF40145C7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V6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AB6E1C-8A82-40CE-8B6E-6FAB6857D92D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V7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F82494A-1192-4F2F-B720-57F3312B4D5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V8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5F4A83C-ABE9-4F94-8520-6BF2F74CD71C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V9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52A04A-6435-4489-A527-E38B6D77D039}"/>
                </a:ext>
              </a:extLst>
            </p:cNvPr>
            <p:cNvSpPr/>
            <p:nvPr/>
          </p:nvSpPr>
          <p:spPr>
            <a:xfrm>
              <a:off x="7531954" y="3332025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EDF18C-789A-4B9A-8F3D-A0A7919ADD99}"/>
                </a:ext>
              </a:extLst>
            </p:cNvPr>
            <p:cNvSpPr/>
            <p:nvPr/>
          </p:nvSpPr>
          <p:spPr>
            <a:xfrm>
              <a:off x="6923716" y="3332024"/>
              <a:ext cx="263207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V10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20BDF67-B308-4BEB-9152-5D1F9011D199}"/>
                </a:ext>
              </a:extLst>
            </p:cNvPr>
            <p:cNvCxnSpPr>
              <a:stCxn id="57" idx="3"/>
              <a:endCxn id="58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3C19EFD-1D90-40EE-BE99-1E11CE28645B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C45B9B-13E8-4999-9C0D-0075A4D0BE81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915C34E-7EA7-4E39-8BB0-EADE35192383}"/>
                </a:ext>
              </a:extLst>
            </p:cNvPr>
            <p:cNvCxnSpPr>
              <a:cxnSpLocks/>
              <a:stCxn id="59" idx="5"/>
              <a:endCxn id="61" idx="1"/>
            </p:cNvCxnSpPr>
            <p:nvPr/>
          </p:nvCxnSpPr>
          <p:spPr>
            <a:xfrm>
              <a:off x="7423727" y="3183495"/>
              <a:ext cx="146773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EE51699-5A2E-4965-8E0C-CDFE8EFD24F9}"/>
                </a:ext>
              </a:extLst>
            </p:cNvPr>
            <p:cNvCxnSpPr>
              <a:cxnSpLocks/>
              <a:stCxn id="59" idx="3"/>
              <a:endCxn id="62" idx="7"/>
            </p:cNvCxnSpPr>
            <p:nvPr/>
          </p:nvCxnSpPr>
          <p:spPr>
            <a:xfrm flipH="1">
              <a:off x="7148377" y="3183495"/>
              <a:ext cx="13322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7D2D2-9E26-4AA2-87AF-9D8F429D4CBD}"/>
              </a:ext>
            </a:extLst>
          </p:cNvPr>
          <p:cNvGrpSpPr/>
          <p:nvPr/>
        </p:nvGrpSpPr>
        <p:grpSpPr>
          <a:xfrm>
            <a:off x="7524454" y="3637201"/>
            <a:ext cx="590550" cy="180483"/>
            <a:chOff x="10191750" y="3201290"/>
            <a:chExt cx="590550" cy="18048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2A97FFB-63D0-4462-AC49-44210F4D91D3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4E69232-B152-40CD-87CD-0098896F5731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5F3F5A-98C3-4182-AD40-BE3D86E990F5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DDD9563-7546-47EB-A666-182C31277647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7C7159B-CB38-4E10-B86B-678D503D2FB9}"/>
              </a:ext>
            </a:extLst>
          </p:cNvPr>
          <p:cNvSpPr txBox="1"/>
          <p:nvPr/>
        </p:nvSpPr>
        <p:spPr>
          <a:xfrm>
            <a:off x="7539533" y="2258613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AST</a:t>
            </a:r>
            <a:endParaRPr lang="en-US" sz="14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0F9C16-053D-407A-81DB-C7E42DD4F03B}"/>
              </a:ext>
            </a:extLst>
          </p:cNvPr>
          <p:cNvGrpSpPr/>
          <p:nvPr/>
        </p:nvGrpSpPr>
        <p:grpSpPr>
          <a:xfrm>
            <a:off x="7506401" y="2578348"/>
            <a:ext cx="590550" cy="180483"/>
            <a:chOff x="10191750" y="3201290"/>
            <a:chExt cx="590550" cy="18048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11EB9D6-0FEB-4749-A1DC-7F62212C2515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BB9EB2F-1E3B-4CEE-AC0B-53404351755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5AA231-047D-424F-8BC2-244263F0F50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6424673-46DB-415F-8BE4-377F84DCAFBE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F12761C-4ECA-44D6-9B1A-B70F07F5E366}"/>
              </a:ext>
            </a:extLst>
          </p:cNvPr>
          <p:cNvSpPr txBox="1"/>
          <p:nvPr/>
        </p:nvSpPr>
        <p:spPr>
          <a:xfrm>
            <a:off x="7569254" y="99112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MC</a:t>
            </a:r>
            <a:endParaRPr lang="en-US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FCA8CD7-D5FA-4F5E-8E48-BD9D4B4B3481}"/>
              </a:ext>
            </a:extLst>
          </p:cNvPr>
          <p:cNvGrpSpPr/>
          <p:nvPr/>
        </p:nvGrpSpPr>
        <p:grpSpPr>
          <a:xfrm>
            <a:off x="7511226" y="1344689"/>
            <a:ext cx="590550" cy="180483"/>
            <a:chOff x="10191750" y="3201290"/>
            <a:chExt cx="590550" cy="180483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9E9D78B-191F-4E3F-8C79-0310B37BBC4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B8A072-44C4-4BAC-A214-FD12CC4C73E9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5CFD02C-B4DB-45F2-88AB-044748ADA6BC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858E298-51E9-4175-A554-4CEDF035D106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A68D3F4-B1F3-4F8F-81E1-76B7E846014D}"/>
              </a:ext>
            </a:extLst>
          </p:cNvPr>
          <p:cNvSpPr txBox="1"/>
          <p:nvPr/>
        </p:nvSpPr>
        <p:spPr>
          <a:xfrm>
            <a:off x="9666262" y="2719574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sz="1050" dirty="0"/>
              <a:t>M1</a:t>
            </a:r>
            <a:endParaRPr lang="en-US" sz="14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0511621-C7AC-443D-83B2-B4AD1E32C94C}"/>
              </a:ext>
            </a:extLst>
          </p:cNvPr>
          <p:cNvGrpSpPr/>
          <p:nvPr/>
        </p:nvGrpSpPr>
        <p:grpSpPr>
          <a:xfrm>
            <a:off x="9588687" y="2543209"/>
            <a:ext cx="590550" cy="180483"/>
            <a:chOff x="10191750" y="3201290"/>
            <a:chExt cx="590550" cy="18048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48D27F7-3425-460D-BF6E-7E33F2CFF468}"/>
                </a:ext>
              </a:extLst>
            </p:cNvPr>
            <p:cNvSpPr/>
            <p:nvPr/>
          </p:nvSpPr>
          <p:spPr>
            <a:xfrm>
              <a:off x="10191750" y="3201290"/>
              <a:ext cx="590550" cy="18048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CC2E568-F967-46F8-8D05-B67502E66FE3}"/>
                </a:ext>
              </a:extLst>
            </p:cNvPr>
            <p:cNvSpPr/>
            <p:nvPr/>
          </p:nvSpPr>
          <p:spPr>
            <a:xfrm>
              <a:off x="10258345" y="3230725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0DEC36-3325-4C95-801D-BD13BE6D6C51}"/>
                </a:ext>
              </a:extLst>
            </p:cNvPr>
            <p:cNvSpPr/>
            <p:nvPr/>
          </p:nvSpPr>
          <p:spPr>
            <a:xfrm>
              <a:off x="10421903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5A2604-BED7-4B4C-9318-C7C53A6EAAFA}"/>
                </a:ext>
              </a:extLst>
            </p:cNvPr>
            <p:cNvSpPr/>
            <p:nvPr/>
          </p:nvSpPr>
          <p:spPr>
            <a:xfrm>
              <a:off x="10585461" y="3227520"/>
              <a:ext cx="123905" cy="1239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Left Brace 94">
            <a:extLst>
              <a:ext uri="{FF2B5EF4-FFF2-40B4-BE49-F238E27FC236}">
                <a16:creationId xmlns:a16="http://schemas.microsoft.com/office/drawing/2014/main" id="{C834D831-738E-4293-8262-400D9CC54CC5}"/>
              </a:ext>
            </a:extLst>
          </p:cNvPr>
          <p:cNvSpPr/>
          <p:nvPr/>
        </p:nvSpPr>
        <p:spPr>
          <a:xfrm>
            <a:off x="2868543" y="1268503"/>
            <a:ext cx="119834" cy="290748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2BA3C1-2213-4915-A024-49F9F6A1CFEE}"/>
              </a:ext>
            </a:extLst>
          </p:cNvPr>
          <p:cNvSpPr/>
          <p:nvPr/>
        </p:nvSpPr>
        <p:spPr>
          <a:xfrm>
            <a:off x="2417442" y="2480292"/>
            <a:ext cx="373743" cy="3737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A2FCE0-B284-46CF-8313-C5EC2315365D}"/>
              </a:ext>
            </a:extLst>
          </p:cNvPr>
          <p:cNvSpPr txBox="1"/>
          <p:nvPr/>
        </p:nvSpPr>
        <p:spPr>
          <a:xfrm>
            <a:off x="2388827" y="2827558"/>
            <a:ext cx="74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US" sz="14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2A50FB-52ED-43C7-9A54-CC407AC521CE}"/>
              </a:ext>
            </a:extLst>
          </p:cNvPr>
          <p:cNvGrpSpPr/>
          <p:nvPr/>
        </p:nvGrpSpPr>
        <p:grpSpPr>
          <a:xfrm>
            <a:off x="4846531" y="1356683"/>
            <a:ext cx="218101" cy="2523963"/>
            <a:chOff x="4845386" y="1351147"/>
            <a:chExt cx="218101" cy="2523963"/>
          </a:xfrm>
        </p:grpSpPr>
        <p:sp>
          <p:nvSpPr>
            <p:cNvPr id="98" name="Arrow: Right 97">
              <a:extLst>
                <a:ext uri="{FF2B5EF4-FFF2-40B4-BE49-F238E27FC236}">
                  <a16:creationId xmlns:a16="http://schemas.microsoft.com/office/drawing/2014/main" id="{3B2E175F-82E6-4D07-91E3-C1DC727C8A4A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BEB6682C-A6D0-462A-89B9-CFCC0C9E50E1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DB552210-CAF0-4467-A574-9E11362CBB8E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848CD8-EAD9-465F-9992-7DB4574C4FB6}"/>
              </a:ext>
            </a:extLst>
          </p:cNvPr>
          <p:cNvGrpSpPr/>
          <p:nvPr/>
        </p:nvGrpSpPr>
        <p:grpSpPr>
          <a:xfrm>
            <a:off x="5303260" y="1341857"/>
            <a:ext cx="218101" cy="2523963"/>
            <a:chOff x="4845386" y="1351147"/>
            <a:chExt cx="218101" cy="2523963"/>
          </a:xfrm>
        </p:grpSpPr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3F308696-B826-4426-99E2-196F8FD4918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C9DA98F7-DE71-4CDB-802A-B3D13CFD6CB7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B07184F7-29F8-4913-9E76-B1E41FA69E82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8C23C97-1F7D-48BB-A6FC-6A2403E84F19}"/>
              </a:ext>
            </a:extLst>
          </p:cNvPr>
          <p:cNvGrpSpPr/>
          <p:nvPr/>
        </p:nvGrpSpPr>
        <p:grpSpPr>
          <a:xfrm>
            <a:off x="6779165" y="1309219"/>
            <a:ext cx="218101" cy="2523963"/>
            <a:chOff x="4845386" y="1351147"/>
            <a:chExt cx="218101" cy="2523963"/>
          </a:xfrm>
        </p:grpSpPr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2FA575D8-C494-453B-BA04-9280301F81FD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C61EE30-0D6F-44EC-AC7D-9E516A3A8BEF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825A5122-6A1C-47B4-B8E7-4D0C5329B628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E2FC49A-3C1A-4201-84C4-116AF3F98778}"/>
              </a:ext>
            </a:extLst>
          </p:cNvPr>
          <p:cNvGrpSpPr/>
          <p:nvPr/>
        </p:nvGrpSpPr>
        <p:grpSpPr>
          <a:xfrm>
            <a:off x="7275363" y="1322560"/>
            <a:ext cx="218101" cy="2523963"/>
            <a:chOff x="4845386" y="1351147"/>
            <a:chExt cx="218101" cy="2523963"/>
          </a:xfrm>
        </p:grpSpPr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A42338F7-C372-41C1-856C-32C5EA40CF5B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06AFEB14-1FDB-42F1-B8CA-0774BD5B2323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F1634A77-699E-4855-891E-18ABCC30539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574EA4-70CA-407C-920B-C0E4A9D3D02A}"/>
              </a:ext>
            </a:extLst>
          </p:cNvPr>
          <p:cNvGrpSpPr/>
          <p:nvPr/>
        </p:nvGrpSpPr>
        <p:grpSpPr>
          <a:xfrm>
            <a:off x="8645925" y="1494824"/>
            <a:ext cx="272526" cy="2224018"/>
            <a:chOff x="4856465" y="1445830"/>
            <a:chExt cx="210197" cy="2318235"/>
          </a:xfrm>
        </p:grpSpPr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6829F2-97DB-4AF6-B014-0D2968A08781}"/>
                </a:ext>
              </a:extLst>
            </p:cNvPr>
            <p:cNvSpPr/>
            <p:nvPr/>
          </p:nvSpPr>
          <p:spPr>
            <a:xfrm rot="4860053">
              <a:off x="4495574" y="1858760"/>
              <a:ext cx="958244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F387664-0630-408F-8EA3-D0ECEF069958}"/>
                </a:ext>
              </a:extLst>
            </p:cNvPr>
            <p:cNvSpPr/>
            <p:nvPr/>
          </p:nvSpPr>
          <p:spPr>
            <a:xfrm>
              <a:off x="4856465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Arrow: Right 117">
              <a:extLst>
                <a:ext uri="{FF2B5EF4-FFF2-40B4-BE49-F238E27FC236}">
                  <a16:creationId xmlns:a16="http://schemas.microsoft.com/office/drawing/2014/main" id="{70DE8E41-2211-4E93-8DB5-2CD1EFFB6728}"/>
                </a:ext>
              </a:extLst>
            </p:cNvPr>
            <p:cNvSpPr/>
            <p:nvPr/>
          </p:nvSpPr>
          <p:spPr>
            <a:xfrm rot="16776489">
              <a:off x="4595559" y="3313634"/>
              <a:ext cx="768479" cy="1323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BD1C4FB1-7CC0-4898-B806-90531CCCD0F8}"/>
              </a:ext>
            </a:extLst>
          </p:cNvPr>
          <p:cNvSpPr txBox="1"/>
          <p:nvPr/>
        </p:nvSpPr>
        <p:spPr>
          <a:xfrm>
            <a:off x="2904184" y="2102104"/>
            <a:ext cx="205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75CFA9-D689-409C-B35C-AB5FD8B5F150}"/>
              </a:ext>
            </a:extLst>
          </p:cNvPr>
          <p:cNvSpPr txBox="1"/>
          <p:nvPr/>
        </p:nvSpPr>
        <p:spPr>
          <a:xfrm>
            <a:off x="2894675" y="3128462"/>
            <a:ext cx="2051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</a:t>
            </a:r>
            <a:r>
              <a:rPr lang="en-US" sz="2000" dirty="0"/>
              <a:t>AST</a:t>
            </a:r>
          </a:p>
          <a:p>
            <a:r>
              <a:rPr lang="en-US" sz="1200" dirty="0"/>
              <a:t>(sim. meth)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EFE097-852A-46E2-8CDF-A171316D99B0}"/>
              </a:ext>
            </a:extLst>
          </p:cNvPr>
          <p:cNvSpPr/>
          <p:nvPr/>
        </p:nvSpPr>
        <p:spPr>
          <a:xfrm>
            <a:off x="5058776" y="2291526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454BE86-D902-4B81-95EB-A3157EFD2133}"/>
              </a:ext>
            </a:extLst>
          </p:cNvPr>
          <p:cNvSpPr/>
          <p:nvPr/>
        </p:nvSpPr>
        <p:spPr>
          <a:xfrm>
            <a:off x="5060193" y="3458479"/>
            <a:ext cx="240732" cy="7386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13DEE6C-5C0D-46BF-8BBE-569723A71262}"/>
              </a:ext>
            </a:extLst>
          </p:cNvPr>
          <p:cNvSpPr txBox="1"/>
          <p:nvPr/>
        </p:nvSpPr>
        <p:spPr>
          <a:xfrm>
            <a:off x="4460282" y="1738565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sub-token</a:t>
            </a:r>
          </a:p>
          <a:p>
            <a:pPr algn="ctr"/>
            <a:r>
              <a:rPr lang="en-US" i="1" dirty="0"/>
              <a:t>embedding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BD17F2C7-E460-4B9B-865D-88EB3BCE31B2}"/>
              </a:ext>
            </a:extLst>
          </p:cNvPr>
          <p:cNvSpPr/>
          <p:nvPr/>
        </p:nvSpPr>
        <p:spPr>
          <a:xfrm>
            <a:off x="7000450" y="3367709"/>
            <a:ext cx="247856" cy="73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EBEDDD-DB1C-4A1A-B6BC-895583E8A132}"/>
              </a:ext>
            </a:extLst>
          </p:cNvPr>
          <p:cNvSpPr txBox="1"/>
          <p:nvPr/>
        </p:nvSpPr>
        <p:spPr>
          <a:xfrm>
            <a:off x="6239580" y="2996946"/>
            <a:ext cx="197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Tree-based Models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60F71-152E-42C9-BF2E-C0C525538FA0}"/>
              </a:ext>
            </a:extLst>
          </p:cNvPr>
          <p:cNvSpPr txBox="1"/>
          <p:nvPr/>
        </p:nvSpPr>
        <p:spPr>
          <a:xfrm>
            <a:off x="4493650" y="2912214"/>
            <a:ext cx="13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token embedding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5C47259-354B-4707-A833-4A45183BB655}"/>
              </a:ext>
            </a:extLst>
          </p:cNvPr>
          <p:cNvSpPr txBox="1"/>
          <p:nvPr/>
        </p:nvSpPr>
        <p:spPr>
          <a:xfrm>
            <a:off x="6192665" y="1809882"/>
            <a:ext cx="18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Sequential Model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A383A23-BDCB-4D43-A7FF-023015F304C9}"/>
              </a:ext>
            </a:extLst>
          </p:cNvPr>
          <p:cNvSpPr/>
          <p:nvPr/>
        </p:nvSpPr>
        <p:spPr>
          <a:xfrm>
            <a:off x="8398251" y="10801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7974FF-1EA7-44C9-B498-2BD2334B06F9}"/>
              </a:ext>
            </a:extLst>
          </p:cNvPr>
          <p:cNvGrpSpPr/>
          <p:nvPr/>
        </p:nvGrpSpPr>
        <p:grpSpPr>
          <a:xfrm>
            <a:off x="8162363" y="1329637"/>
            <a:ext cx="218101" cy="2523963"/>
            <a:chOff x="4845386" y="1351147"/>
            <a:chExt cx="218101" cy="2523963"/>
          </a:xfrm>
        </p:grpSpPr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2D4C5B17-3A94-4159-AFA5-601119A1D9A8}"/>
                </a:ext>
              </a:extLst>
            </p:cNvPr>
            <p:cNvSpPr/>
            <p:nvPr/>
          </p:nvSpPr>
          <p:spPr>
            <a:xfrm>
              <a:off x="4853290" y="1351147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Arrow: Right 130">
              <a:extLst>
                <a:ext uri="{FF2B5EF4-FFF2-40B4-BE49-F238E27FC236}">
                  <a16:creationId xmlns:a16="http://schemas.microsoft.com/office/drawing/2014/main" id="{610357BC-2770-4B55-9A0F-9A8EB3AAFD59}"/>
                </a:ext>
              </a:extLst>
            </p:cNvPr>
            <p:cNvSpPr/>
            <p:nvPr/>
          </p:nvSpPr>
          <p:spPr>
            <a:xfrm>
              <a:off x="4853290" y="2588312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Arrow: Right 131">
              <a:extLst>
                <a:ext uri="{FF2B5EF4-FFF2-40B4-BE49-F238E27FC236}">
                  <a16:creationId xmlns:a16="http://schemas.microsoft.com/office/drawing/2014/main" id="{A64F7E18-0A37-4DB8-B80F-9CFF0608042B}"/>
                </a:ext>
              </a:extLst>
            </p:cNvPr>
            <p:cNvSpPr/>
            <p:nvPr/>
          </p:nvSpPr>
          <p:spPr>
            <a:xfrm>
              <a:off x="4845386" y="3653448"/>
              <a:ext cx="210197" cy="2216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778344D-DFC2-4458-8F39-28B42208EF6C}"/>
              </a:ext>
            </a:extLst>
          </p:cNvPr>
          <p:cNvSpPr/>
          <p:nvPr/>
        </p:nvSpPr>
        <p:spPr>
          <a:xfrm>
            <a:off x="8392627" y="2233590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3B3264D-2132-4147-A2B6-316128787C0E}"/>
              </a:ext>
            </a:extLst>
          </p:cNvPr>
          <p:cNvSpPr/>
          <p:nvPr/>
        </p:nvSpPr>
        <p:spPr>
          <a:xfrm>
            <a:off x="8380464" y="3328524"/>
            <a:ext cx="228600" cy="778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0EFBBA2-978A-43D1-BF8B-1832841C11CD}"/>
              </a:ext>
            </a:extLst>
          </p:cNvPr>
          <p:cNvSpPr/>
          <p:nvPr/>
        </p:nvSpPr>
        <p:spPr>
          <a:xfrm>
            <a:off x="9025153" y="2251556"/>
            <a:ext cx="228600" cy="77863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CC385B4-1FF2-4199-AD12-6169218AD09A}"/>
              </a:ext>
            </a:extLst>
          </p:cNvPr>
          <p:cNvSpPr/>
          <p:nvPr/>
        </p:nvSpPr>
        <p:spPr>
          <a:xfrm>
            <a:off x="9343898" y="2553634"/>
            <a:ext cx="210197" cy="22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091614-0860-4B4D-8F95-D7D0021765BC}"/>
              </a:ext>
            </a:extLst>
          </p:cNvPr>
          <p:cNvSpPr txBox="1"/>
          <p:nvPr/>
        </p:nvSpPr>
        <p:spPr>
          <a:xfrm>
            <a:off x="8893426" y="1890300"/>
            <a:ext cx="137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concatenate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F0B672-6A33-4331-98B9-4F8F14EC3D7A}"/>
              </a:ext>
            </a:extLst>
          </p:cNvPr>
          <p:cNvSpPr txBox="1"/>
          <p:nvPr/>
        </p:nvSpPr>
        <p:spPr>
          <a:xfrm>
            <a:off x="5835524" y="182787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B90242B-A295-4F8A-89ED-2FDF900F0999}"/>
              </a:ext>
            </a:extLst>
          </p:cNvPr>
          <p:cNvSpPr txBox="1"/>
          <p:nvPr/>
        </p:nvSpPr>
        <p:spPr>
          <a:xfrm>
            <a:off x="5738501" y="3103145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14E84E-3BFD-41AD-823E-6B1D87DF3614}"/>
              </a:ext>
            </a:extLst>
          </p:cNvPr>
          <p:cNvSpPr txBox="1"/>
          <p:nvPr/>
        </p:nvSpPr>
        <p:spPr>
          <a:xfrm>
            <a:off x="6174101" y="2230060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CAC2B5-3AB7-4751-83FC-25BD1750D6E3}"/>
              </a:ext>
            </a:extLst>
          </p:cNvPr>
          <p:cNvSpPr txBox="1"/>
          <p:nvPr/>
        </p:nvSpPr>
        <p:spPr>
          <a:xfrm>
            <a:off x="6414015" y="3321953"/>
            <a:ext cx="3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US" sz="1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FF893BA-6C6E-41DE-BA20-A92AFCC0E8C5}"/>
              </a:ext>
            </a:extLst>
          </p:cNvPr>
          <p:cNvSpPr txBox="1"/>
          <p:nvPr/>
        </p:nvSpPr>
        <p:spPr>
          <a:xfrm>
            <a:off x="8338856" y="1030246"/>
            <a:ext cx="216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Fully connected </a:t>
            </a:r>
          </a:p>
          <a:p>
            <a:pPr algn="ctr"/>
            <a:r>
              <a:rPr lang="en-US" i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4480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666</Words>
  <Application>Microsoft Office PowerPoint</Application>
  <PresentationFormat>Widescreen</PresentationFormat>
  <Paragraphs>291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71</cp:revision>
  <dcterms:created xsi:type="dcterms:W3CDTF">2021-08-16T16:12:09Z</dcterms:created>
  <dcterms:modified xsi:type="dcterms:W3CDTF">2021-08-20T22:15:18Z</dcterms:modified>
</cp:coreProperties>
</file>