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2792513" y="2562317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4993841" y="297363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150378" y="2859461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4507430" y="2565547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4507430" y="3486478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4864481" y="2565547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4864481" y="3172970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F159A388-E297-49F7-AB81-1A0CCC443CBF}"/>
              </a:ext>
            </a:extLst>
          </p:cNvPr>
          <p:cNvCxnSpPr/>
          <p:nvPr/>
        </p:nvCxnSpPr>
        <p:spPr>
          <a:xfrm flipV="1">
            <a:off x="5624330" y="2553360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D2BB8C55-D936-4BDE-97C6-411A862A2F33}"/>
              </a:ext>
            </a:extLst>
          </p:cNvPr>
          <p:cNvCxnSpPr>
            <a:cxnSpLocks/>
          </p:cNvCxnSpPr>
          <p:nvPr/>
        </p:nvCxnSpPr>
        <p:spPr>
          <a:xfrm>
            <a:off x="5643104" y="3154730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62432"/>
            <a:ext cx="17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6071290" y="3365654"/>
            <a:ext cx="15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823</Words>
  <Application>Microsoft Office PowerPoint</Application>
  <PresentationFormat>Widescreen</PresentationFormat>
  <Paragraphs>392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130</cp:revision>
  <dcterms:created xsi:type="dcterms:W3CDTF">2021-08-16T16:12:09Z</dcterms:created>
  <dcterms:modified xsi:type="dcterms:W3CDTF">2021-08-24T16:45:20Z</dcterms:modified>
</cp:coreProperties>
</file>