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5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r>
              <a:rPr lang="en-US" sz="1100" dirty="0"/>
              <a:t>3.          …</a:t>
            </a:r>
          </a:p>
          <a:p>
            <a:r>
              <a:rPr lang="en-US" sz="1100" dirty="0"/>
              <a:t>4.          final BSPTree&lt;Euclidean2D&gt; tree = 	getTree(false);          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5. -        if ((Boolean) tree.getAttribute()) {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6. +       if (tree.getCut() == null &amp;&amp; (Boolean) 	tree.getAttribute()) {</a:t>
            </a:r>
          </a:p>
          <a:p>
            <a:r>
              <a:rPr lang="en-US" sz="1100" dirty="0"/>
              <a:t>7.                  setSize(Double.POSITIVE_INFINITY);              </a:t>
            </a:r>
          </a:p>
          <a:p>
            <a:r>
              <a:rPr lang="en-US" sz="1100" dirty="0"/>
              <a:t>8.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r>
              <a:rPr lang="en-US" sz="1100" dirty="0"/>
              <a:t>9.          } else {       </a:t>
            </a:r>
          </a:p>
          <a:p>
            <a:r>
              <a:rPr lang="en-US" sz="1100" dirty="0"/>
              <a:t>10.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r>
              <a:rPr lang="en-US" sz="1100" dirty="0"/>
              <a:t>11.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r>
              <a:rPr lang="en-US" sz="1100" dirty="0"/>
              <a:t>12.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899439" y="4049794"/>
              <a:ext cx="1757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</a:t>
              </a:r>
              <a:r>
                <a:rPr lang="en-US"/>
                <a:t>CC fixing </a:t>
              </a:r>
              <a:endParaRPr lang="en-US" dirty="0"/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25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835100" y="1852359"/>
            <a:ext cx="1692701" cy="1282805"/>
            <a:chOff x="5081370" y="2600539"/>
            <a:chExt cx="1868070" cy="14382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761646"/>
              <a:ext cx="1522527" cy="1195816"/>
              <a:chOff x="-176609" y="37766"/>
              <a:chExt cx="1902185" cy="126934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232293" y="37766"/>
                <a:ext cx="191996" cy="3012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370" y="368265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566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286687" y="3560876"/>
              <a:ext cx="299233" cy="54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450649" y="1771860"/>
            <a:ext cx="1619379" cy="1235445"/>
            <a:chOff x="5162288" y="2600539"/>
            <a:chExt cx="1787152" cy="13851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288" y="362956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54585" y="3535228"/>
            <a:ext cx="1611271" cy="1239456"/>
            <a:chOff x="3453001" y="3506089"/>
            <a:chExt cx="1611271" cy="12394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565" y="3536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618273" y="1558136"/>
            <a:ext cx="275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</a:t>
            </a:r>
            <a:r>
              <a:rPr lang="en-US"/>
              <a:t>– Dual-Task </a:t>
            </a:r>
            <a:r>
              <a:rPr lang="en-US" dirty="0"/>
              <a:t>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6DCEA2D-8784-4A57-86C9-5B69A404646C}"/>
              </a:ext>
            </a:extLst>
          </p:cNvPr>
          <p:cNvSpPr txBox="1"/>
          <p:nvPr/>
        </p:nvSpPr>
        <p:spPr>
          <a:xfrm>
            <a:off x="2887288" y="3147876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07E8652-B49F-4952-BEB2-6005601F7657}"/>
              </a:ext>
            </a:extLst>
          </p:cNvPr>
          <p:cNvSpPr txBox="1"/>
          <p:nvPr/>
        </p:nvSpPr>
        <p:spPr>
          <a:xfrm>
            <a:off x="6405582" y="2957173"/>
            <a:ext cx="149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  <a:p>
            <a:pPr algn="ctr"/>
            <a:r>
              <a:rPr lang="en-US" sz="1600" dirty="0"/>
              <a:t>(</a:t>
            </a:r>
            <a:r>
              <a:rPr lang="en-US" sz="1600" i="1" dirty="0"/>
              <a:t>vectorized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0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581933" y="940014"/>
            <a:ext cx="232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 G</a:t>
            </a:r>
            <a:r>
              <a:rPr lang="en-US" sz="1000" dirty="0"/>
              <a:t>M</a:t>
            </a:r>
            <a:r>
              <a:rPr lang="en-US" sz="1600" dirty="0"/>
              <a:t> for M1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637847" y="3240933"/>
            <a:ext cx="226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 </a:t>
            </a:r>
            <a:r>
              <a:rPr lang="en-US" sz="1600" dirty="0" err="1"/>
              <a:t>g</a:t>
            </a:r>
            <a:r>
              <a:rPr lang="en-US" sz="1000" dirty="0" err="1"/>
              <a:t>M</a:t>
            </a:r>
            <a:r>
              <a:rPr lang="en-US" sz="1600" dirty="0"/>
              <a:t> for M1</a:t>
            </a:r>
            <a:endParaRPr lang="en-US" sz="1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C1B3A38C-B0E8-4DF2-A805-48C5402FB132}"/>
              </a:ext>
            </a:extLst>
          </p:cNvPr>
          <p:cNvSpPr txBox="1"/>
          <p:nvPr/>
        </p:nvSpPr>
        <p:spPr>
          <a:xfrm>
            <a:off x="7631073" y="1516947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1AAFA2-11F6-4E80-B24A-9D94E57A0DBF}"/>
              </a:ext>
            </a:extLst>
          </p:cNvPr>
          <p:cNvSpPr txBox="1"/>
          <p:nvPr/>
        </p:nvSpPr>
        <p:spPr>
          <a:xfrm>
            <a:off x="7384316" y="2306858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C021E0-1B26-4D9B-A549-4AD16F9F427D}"/>
              </a:ext>
            </a:extLst>
          </p:cNvPr>
          <p:cNvSpPr txBox="1"/>
          <p:nvPr/>
        </p:nvSpPr>
        <p:spPr>
          <a:xfrm>
            <a:off x="8643939" y="4531631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033C599-1C72-4343-BA2C-A8B92E37EF0E}"/>
              </a:ext>
            </a:extLst>
          </p:cNvPr>
          <p:cNvSpPr txBox="1"/>
          <p:nvPr/>
        </p:nvSpPr>
        <p:spPr>
          <a:xfrm>
            <a:off x="7386179" y="4817470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</p:spTree>
    <p:extLst>
      <p:ext uri="{BB962C8B-B14F-4D97-AF65-F5344CB8AC3E}">
        <p14:creationId xmlns:p14="http://schemas.microsoft.com/office/powerpoint/2010/main" val="350719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86FC627-015A-4E0D-9157-F76114C98E9D}"/>
              </a:ext>
            </a:extLst>
          </p:cNvPr>
          <p:cNvCxnSpPr>
            <a:cxnSpLocks/>
            <a:stCxn id="9" idx="3"/>
            <a:endCxn id="38" idx="2"/>
          </p:cNvCxnSpPr>
          <p:nvPr/>
        </p:nvCxnSpPr>
        <p:spPr>
          <a:xfrm flipV="1">
            <a:off x="5185611" y="2383862"/>
            <a:ext cx="648693" cy="10027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BCF549E-BF12-4DCB-9B13-0D09286F8891}"/>
              </a:ext>
            </a:extLst>
          </p:cNvPr>
          <p:cNvCxnSpPr>
            <a:cxnSpLocks/>
            <a:stCxn id="9" idx="3"/>
            <a:endCxn id="50" idx="0"/>
          </p:cNvCxnSpPr>
          <p:nvPr/>
        </p:nvCxnSpPr>
        <p:spPr>
          <a:xfrm>
            <a:off x="5185611" y="3386585"/>
            <a:ext cx="648693" cy="97359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6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02227" y="1470652"/>
            <a:ext cx="1779902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Co-Fixed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19703" y="1339934"/>
            <a:ext cx="281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 G</a:t>
            </a:r>
            <a:r>
              <a:rPr lang="en-US" sz="1000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1377</Words>
  <Application>Microsoft Office PowerPoint</Application>
  <PresentationFormat>Widescreen</PresentationFormat>
  <Paragraphs>701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199</cp:revision>
  <dcterms:created xsi:type="dcterms:W3CDTF">2021-08-16T16:12:09Z</dcterms:created>
  <dcterms:modified xsi:type="dcterms:W3CDTF">2021-12-21T23:01:58Z</dcterms:modified>
</cp:coreProperties>
</file>