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200604" y="1357322"/>
            <a:ext cx="8512883" cy="3055840"/>
            <a:chOff x="155700" y="1357322"/>
            <a:chExt cx="8512883" cy="30558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5340"/>
              <a:ext cx="3466922" cy="2742752"/>
              <a:chOff x="2776280" y="1868426"/>
              <a:chExt cx="3466922" cy="27427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03616" y="1868426"/>
                <a:ext cx="13423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63777" y="3053173"/>
                <a:ext cx="1244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98724" y="4211068"/>
                <a:ext cx="12444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Variables</a:t>
                </a:r>
                <a:r>
                  <a:rPr lang="en-US" sz="1600" dirty="0"/>
                  <a:t>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54917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886925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145871" y="3464818"/>
              <a:ext cx="2966734" cy="948344"/>
              <a:chOff x="3223771" y="3341808"/>
              <a:chExt cx="2966734" cy="948344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3566590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771" y="3824269"/>
                <a:ext cx="381001" cy="0"/>
              </a:xfrm>
              <a:prstGeom prst="straightConnector1">
                <a:avLst/>
              </a:prstGeom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4128912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597813" y="3341808"/>
                <a:ext cx="1823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577498" y="3626311"/>
                <a:ext cx="2430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577712" y="3890042"/>
                <a:ext cx="2612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496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02412" y="1357322"/>
              <a:ext cx="12444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Stmt</a:t>
              </a:r>
              <a:r>
                <a:rPr lang="en-US" sz="20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772</Words>
  <Application>Microsoft Office PowerPoint</Application>
  <PresentationFormat>Widescreen</PresentationFormat>
  <Paragraphs>345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95</cp:revision>
  <dcterms:created xsi:type="dcterms:W3CDTF">2021-08-16T16:12:09Z</dcterms:created>
  <dcterms:modified xsi:type="dcterms:W3CDTF">2021-08-21T05:37:52Z</dcterms:modified>
</cp:coreProperties>
</file>