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309" y="3714616"/>
            <a:ext cx="9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MSBM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478654" y="2136701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AST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00101" y="896067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570634" y="2121576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925218" y="3053922"/>
            <a:ext cx="866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(Most</a:t>
            </a:r>
          </a:p>
          <a:p>
            <a:r>
              <a:rPr lang="en-US" sz="1600" dirty="0"/>
              <a:t>Sim.</a:t>
            </a:r>
          </a:p>
          <a:p>
            <a:r>
              <a:rPr lang="en-US" sz="1600" dirty="0"/>
              <a:t>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48934" y="177849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3147" y="1743392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27429" y="3158055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var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148367" y="2074989"/>
            <a:ext cx="97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subtree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171011"/>
            <a:ext cx="1975122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0342" y="1194359"/>
            <a:ext cx="1677017" cy="5885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45588" y="1641004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08762" y="2057524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S5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4988618" y="1383252"/>
            <a:ext cx="3235272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8050A-594E-48C2-8A2C-A1A5355A3AD6}"/>
              </a:ext>
            </a:extLst>
          </p:cNvPr>
          <p:cNvSpPr txBox="1"/>
          <p:nvPr/>
        </p:nvSpPr>
        <p:spPr>
          <a:xfrm>
            <a:off x="6629603" y="1021367"/>
            <a:ext cx="177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cov</a:t>
            </a:r>
            <a:r>
              <a:rPr lang="en-US" sz="1200" dirty="0"/>
              <a:t> </a:t>
            </a:r>
            <a:r>
              <a:rPr lang="en-US" dirty="0"/>
              <a:t>= &lt;C, R&gt;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025448" y="1714450"/>
            <a:ext cx="1550021" cy="1200248"/>
            <a:chOff x="5238832" y="2642360"/>
            <a:chExt cx="1710608" cy="134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392" y="2670027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832" y="363192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9894912" y="2861442"/>
            <a:ext cx="1941871" cy="1898156"/>
            <a:chOff x="3225951" y="2847389"/>
            <a:chExt cx="1941871" cy="189815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951" y="2847389"/>
              <a:ext cx="1941871" cy="59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faulty (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Co-fixing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stmts</a:t>
              </a:r>
              <a:r>
                <a:rPr lang="en-US" i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or methods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382028" y="1567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  <p:sp>
        <p:nvSpPr>
          <p:cNvPr id="215" name="Text Box 2">
            <a:extLst>
              <a:ext uri="{FF2B5EF4-FFF2-40B4-BE49-F238E27FC236}">
                <a16:creationId xmlns:a16="http://schemas.microsoft.com/office/drawing/2014/main" id="{90D949EA-667E-4C50-A5F3-0FB57D9F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372" y="351943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5819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 G</a:t>
            </a:r>
            <a:r>
              <a:rPr lang="en-US" sz="1000" dirty="0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3784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 </a:t>
            </a:r>
            <a:r>
              <a:rPr lang="en-US" sz="1600" dirty="0" err="1"/>
              <a:t>g</a:t>
            </a:r>
            <a:r>
              <a:rPr lang="en-US" sz="1000" dirty="0" err="1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631073" y="1516947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1AAFA2-11F6-4E80-B24A-9D94E57A0DBF}"/>
              </a:ext>
            </a:extLst>
          </p:cNvPr>
          <p:cNvSpPr txBox="1"/>
          <p:nvPr/>
        </p:nvSpPr>
        <p:spPr>
          <a:xfrm>
            <a:off x="7384316" y="2306858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C021E0-1B26-4D9B-A549-4AD16F9F427D}"/>
              </a:ext>
            </a:extLst>
          </p:cNvPr>
          <p:cNvSpPr txBox="1"/>
          <p:nvPr/>
        </p:nvSpPr>
        <p:spPr>
          <a:xfrm>
            <a:off x="8643939" y="4531631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C599-1C72-4343-BA2C-A8B92E37EF0E}"/>
              </a:ext>
            </a:extLst>
          </p:cNvPr>
          <p:cNvSpPr txBox="1"/>
          <p:nvPr/>
        </p:nvSpPr>
        <p:spPr>
          <a:xfrm>
            <a:off x="7386179" y="4817470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1389</Words>
  <Application>Microsoft Office PowerPoint</Application>
  <PresentationFormat>Widescreen</PresentationFormat>
  <Paragraphs>704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207</cp:revision>
  <dcterms:created xsi:type="dcterms:W3CDTF">2021-08-16T16:12:09Z</dcterms:created>
  <dcterms:modified xsi:type="dcterms:W3CDTF">2022-03-04T16:26:30Z</dcterms:modified>
</cp:coreProperties>
</file>