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3034891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3076413" y="1708488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GRU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367E06-B8B8-4DE7-9EC6-053AF2EE0809}"/>
              </a:ext>
            </a:extLst>
          </p:cNvPr>
          <p:cNvSpPr/>
          <p:nvPr/>
        </p:nvSpPr>
        <p:spPr>
          <a:xfrm>
            <a:off x="8336905" y="2312784"/>
            <a:ext cx="1144211" cy="76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79147" y="1276159"/>
            <a:ext cx="123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524454" y="37661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80671" y="3314839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89953" y="272848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89953" y="1487907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803173" y="27547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725598" y="2578348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297911" y="1340894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113394" y="1418005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4184" y="2102104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894675" y="3128462"/>
            <a:ext cx="205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  <a:p>
            <a:r>
              <a:rPr lang="en-US" sz="1200" dirty="0"/>
              <a:t>(similar 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54312" y="33924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400169" y="299781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Models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6D50F21-764B-49B2-9D04-85C2C1E94A0B}"/>
              </a:ext>
            </a:extLst>
          </p:cNvPr>
          <p:cNvGrpSpPr/>
          <p:nvPr/>
        </p:nvGrpSpPr>
        <p:grpSpPr>
          <a:xfrm>
            <a:off x="2542182" y="1051666"/>
            <a:ext cx="7810316" cy="3027596"/>
            <a:chOff x="2542182" y="1051666"/>
            <a:chExt cx="7810316" cy="30275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4966715" y="1051666"/>
              <a:ext cx="1930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Code </a:t>
              </a:r>
            </a:p>
            <a:p>
              <a:r>
                <a:rPr lang="en-US" sz="1600" i="1" dirty="0"/>
                <a:t>coverage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409953" y="2374859"/>
              <a:ext cx="53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264275" y="3240941"/>
              <a:ext cx="1412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Variables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8136031" y="2256609"/>
              <a:ext cx="1144211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Fully Connected Layer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A3D922-C447-4886-B048-8A29486C6ACB}"/>
                </a:ext>
              </a:extLst>
            </p:cNvPr>
            <p:cNvSpPr txBox="1"/>
            <p:nvPr/>
          </p:nvSpPr>
          <p:spPr>
            <a:xfrm>
              <a:off x="7323580" y="3709930"/>
              <a:ext cx="74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sz="1050" dirty="0"/>
                <a:t>var</a:t>
              </a:r>
              <a:endParaRPr lang="en-US" sz="1400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7323580" y="3581026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7390175" y="3610461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7553733" y="3607256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7717291" y="3607256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C7159B-CB38-4E10-B86B-678D503D2FB9}"/>
                </a:ext>
              </a:extLst>
            </p:cNvPr>
            <p:cNvSpPr txBox="1"/>
            <p:nvPr/>
          </p:nvSpPr>
          <p:spPr>
            <a:xfrm>
              <a:off x="7265436" y="2653058"/>
              <a:ext cx="84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sz="1050" dirty="0"/>
                <a:t>sub-AST</a:t>
              </a:r>
              <a:endParaRPr lang="en-US" sz="1400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7305527" y="2522173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7372122" y="2551608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7535680" y="2548403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7699238" y="2548403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A68D3F4-B1F3-4F8F-81E1-76B7E846014D}"/>
                </a:ext>
              </a:extLst>
            </p:cNvPr>
            <p:cNvSpPr txBox="1"/>
            <p:nvPr/>
          </p:nvSpPr>
          <p:spPr>
            <a:xfrm>
              <a:off x="9608276" y="2672308"/>
              <a:ext cx="74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sz="1050" dirty="0"/>
                <a:t>S1</a:t>
              </a:r>
              <a:endParaRPr lang="en-US" sz="1400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9524724" y="2522173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9591319" y="2551608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9754877" y="2548403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9918435" y="2548403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C834D831-738E-4293-8262-400D9CC54CC5}"/>
                </a:ext>
              </a:extLst>
            </p:cNvPr>
            <p:cNvSpPr/>
            <p:nvPr/>
          </p:nvSpPr>
          <p:spPr>
            <a:xfrm>
              <a:off x="3040948" y="1261421"/>
              <a:ext cx="169243" cy="280843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02BA3C1-2213-4915-A024-49F9F6A1CFEE}"/>
                </a:ext>
              </a:extLst>
            </p:cNvPr>
            <p:cNvSpPr/>
            <p:nvPr/>
          </p:nvSpPr>
          <p:spPr>
            <a:xfrm>
              <a:off x="2570797" y="2519921"/>
              <a:ext cx="373743" cy="373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A2FCE0-B284-46CF-8313-C5EC2315365D}"/>
                </a:ext>
              </a:extLst>
            </p:cNvPr>
            <p:cNvSpPr txBox="1"/>
            <p:nvPr/>
          </p:nvSpPr>
          <p:spPr>
            <a:xfrm>
              <a:off x="2542182" y="2867187"/>
              <a:ext cx="74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5622351" y="1184167"/>
              <a:ext cx="2395394" cy="183342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0949" y="257543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3045" y="364056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5300356" y="2568195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5292452" y="3633331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6620931" y="250984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6613027" y="357498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7094316" y="25000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7086412" y="356518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7555177" y="1718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7912520" y="2504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7651614" y="3229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9301167" y="2516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3994968" y="2384221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14148" y="2744594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57306" y="3036352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32698" y="3026172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14645" y="2500048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28864" y="2860420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885706" y="2860420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15190" y="273691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66526" y="2500048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023EBE8-EAFF-4D49-BF19-3F9CD74FEB90}"/>
                </a:ext>
              </a:extLst>
            </p:cNvPr>
            <p:cNvSpPr txBox="1"/>
            <p:nvPr/>
          </p:nvSpPr>
          <p:spPr>
            <a:xfrm>
              <a:off x="3058841" y="1083204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3164809" y="3541434"/>
              <a:ext cx="16502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3274192" y="3555880"/>
              <a:ext cx="148599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0EB3768-FA0C-476E-B2C3-DFF5E1EDAA44}"/>
                </a:ext>
              </a:extLst>
            </p:cNvPr>
            <p:cNvSpPr/>
            <p:nvPr/>
          </p:nvSpPr>
          <p:spPr>
            <a:xfrm>
              <a:off x="5065088" y="2284078"/>
              <a:ext cx="240732" cy="7386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873B225-B823-4EE7-ADD3-C36A6DE5BF03}"/>
                </a:ext>
              </a:extLst>
            </p:cNvPr>
            <p:cNvSpPr/>
            <p:nvPr/>
          </p:nvSpPr>
          <p:spPr>
            <a:xfrm>
              <a:off x="5065088" y="3326849"/>
              <a:ext cx="240732" cy="7386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8043FEC-B630-4E91-BBD0-A44E24505E68}"/>
                </a:ext>
              </a:extLst>
            </p:cNvPr>
            <p:cNvGrpSpPr/>
            <p:nvPr/>
          </p:nvGrpSpPr>
          <p:grpSpPr>
            <a:xfrm>
              <a:off x="5450793" y="2409615"/>
              <a:ext cx="1058877" cy="787831"/>
              <a:chOff x="7478948" y="2478168"/>
              <a:chExt cx="1058877" cy="116690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501B9E0-271B-4D8B-838E-27FB9D5DEE87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90CF80C-E60B-410E-94C6-18AE832CA284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5A5B00-2459-45AE-AEDD-895C595FBA41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E5DBD8C-2AC5-442E-AF2C-C74839113929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6654A25-7A15-4A3F-821B-9F8DA42BF6DA}"/>
                  </a:ext>
                </a:extLst>
              </p:cNvPr>
              <p:cNvCxnSpPr>
                <a:cxnSpLocks/>
                <a:stCxn id="84" idx="3"/>
                <a:endCxn id="85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6374AE87-037A-4ECE-8903-7731CC6FA4BA}"/>
                  </a:ext>
                </a:extLst>
              </p:cNvPr>
              <p:cNvCxnSpPr>
                <a:cxnSpLocks/>
                <a:stCxn id="85" idx="3"/>
                <a:endCxn id="86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34B496-761B-4D74-B128-428583567E6C}"/>
                  </a:ext>
                </a:extLst>
              </p:cNvPr>
              <p:cNvCxnSpPr>
                <a:cxnSpLocks/>
                <a:stCxn id="85" idx="5"/>
                <a:endCxn id="87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7DBD242-11CA-4070-AC43-98BCF347B8B0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1904348-BA85-446E-BA0D-557FAB979237}"/>
                  </a:ext>
                </a:extLst>
              </p:cNvPr>
              <p:cNvCxnSpPr>
                <a:cxnSpLocks/>
                <a:stCxn id="84" idx="5"/>
                <a:endCxn id="144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7BFB30-7BEA-4291-B07B-763FF4436103}"/>
                </a:ext>
              </a:extLst>
            </p:cNvPr>
            <p:cNvSpPr txBox="1"/>
            <p:nvPr/>
          </p:nvSpPr>
          <p:spPr>
            <a:xfrm>
              <a:off x="5696269" y="2214816"/>
              <a:ext cx="424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  <a:endParaRPr lang="en-US" sz="11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68C8B6D-C141-4037-BC49-0D76A06FB751}"/>
                </a:ext>
              </a:extLst>
            </p:cNvPr>
            <p:cNvSpPr txBox="1"/>
            <p:nvPr/>
          </p:nvSpPr>
          <p:spPr>
            <a:xfrm>
              <a:off x="5850662" y="2636406"/>
              <a:ext cx="424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  <a:endParaRPr lang="en-US" sz="11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806108C-4B3A-47D8-A9A9-EE0E673A4AC1}"/>
                </a:ext>
              </a:extLst>
            </p:cNvPr>
            <p:cNvSpPr txBox="1"/>
            <p:nvPr/>
          </p:nvSpPr>
          <p:spPr>
            <a:xfrm>
              <a:off x="5510553" y="3605034"/>
              <a:ext cx="1234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&lt;v1,v2,…,</a:t>
              </a:r>
              <a:r>
                <a:rPr lang="en-US" sz="1400" dirty="0" err="1"/>
                <a:t>vn</a:t>
              </a:r>
              <a:r>
                <a:rPr lang="en-US" sz="1400" dirty="0"/>
                <a:t>&gt;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D99E727-5863-4D99-81C1-7E30265922A2}"/>
                </a:ext>
              </a:extLst>
            </p:cNvPr>
            <p:cNvSpPr txBox="1"/>
            <p:nvPr/>
          </p:nvSpPr>
          <p:spPr>
            <a:xfrm>
              <a:off x="4579940" y="1699205"/>
              <a:ext cx="1373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Word</a:t>
              </a:r>
            </a:p>
            <a:p>
              <a:pPr algn="ctr"/>
              <a:r>
                <a:rPr lang="en-US" dirty="0"/>
                <a:t>Embedding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739094A-D88C-4C63-BCBA-46D4ED8847C3}"/>
                </a:ext>
              </a:extLst>
            </p:cNvPr>
            <p:cNvSpPr/>
            <p:nvPr/>
          </p:nvSpPr>
          <p:spPr>
            <a:xfrm>
              <a:off x="6825366" y="2271406"/>
              <a:ext cx="247856" cy="73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AE5EE844-DB20-4B6E-B977-0204A91BB3CC}"/>
                </a:ext>
              </a:extLst>
            </p:cNvPr>
            <p:cNvSpPr/>
            <p:nvPr/>
          </p:nvSpPr>
          <p:spPr>
            <a:xfrm>
              <a:off x="6825366" y="3307409"/>
              <a:ext cx="247856" cy="73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3D3DC6D-0EE0-40CD-B4C6-07D9395CAC69}"/>
                </a:ext>
              </a:extLst>
            </p:cNvPr>
            <p:cNvSpPr/>
            <p:nvPr/>
          </p:nvSpPr>
          <p:spPr>
            <a:xfrm>
              <a:off x="4934648" y="1116123"/>
              <a:ext cx="126498" cy="75021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536</Words>
  <Application>Microsoft Office PowerPoint</Application>
  <PresentationFormat>Widescreen</PresentationFormat>
  <Paragraphs>234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56</cp:revision>
  <dcterms:created xsi:type="dcterms:W3CDTF">2021-08-16T16:12:09Z</dcterms:created>
  <dcterms:modified xsi:type="dcterms:W3CDTF">2021-08-20T15:45:41Z</dcterms:modified>
</cp:coreProperties>
</file>