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5" autoAdjust="0"/>
  </p:normalViewPr>
  <p:slideViewPr>
    <p:cSldViewPr snapToGrid="0">
      <p:cViewPr>
        <p:scale>
          <a:sx n="150" d="100"/>
          <a:sy n="150" d="100"/>
        </p:scale>
        <p:origin x="-116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176706" y="2191009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4B6B24-D93D-401D-93B1-E1373E42332B}"/>
              </a:ext>
            </a:extLst>
          </p:cNvPr>
          <p:cNvGrpSpPr/>
          <p:nvPr/>
        </p:nvGrpSpPr>
        <p:grpSpPr>
          <a:xfrm>
            <a:off x="1720840" y="1447162"/>
            <a:ext cx="4672910" cy="3085437"/>
            <a:chOff x="1695741" y="1919916"/>
            <a:chExt cx="4885404" cy="30854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CC29A2-250E-4013-AAD5-258695DEF999}"/>
                </a:ext>
              </a:extLst>
            </p:cNvPr>
            <p:cNvGrpSpPr/>
            <p:nvPr/>
          </p:nvGrpSpPr>
          <p:grpSpPr>
            <a:xfrm>
              <a:off x="2018646" y="2226734"/>
              <a:ext cx="2680354" cy="1324129"/>
              <a:chOff x="2018646" y="2226734"/>
              <a:chExt cx="2680354" cy="132412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46932BC-DA9A-4180-86CE-EBA4FD59FEB6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0DF298-FE8B-4153-8B5D-EBB685754FD9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74BC0AF-165E-41AC-8CB8-74ABCE239EDD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89DD98-0931-483A-93A5-C6C93AFEA524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29EE3A2-3168-4346-8CAB-B7FB7B0A786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AA374C3-60D6-4A5C-9CD0-128BF17BCA28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AE284A-CA52-4CC4-8C6D-DA13261B5B9A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 flipV="1">
              <a:off x="2429933" y="2311401"/>
              <a:ext cx="897467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F05AA35-E8FA-4E2D-A218-1881A4E7B544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3496733" y="2311401"/>
              <a:ext cx="1032934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AFF0859-BB72-4171-9043-0D1737B4934F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>
            <a:xfrm>
              <a:off x="3471935" y="2371269"/>
              <a:ext cx="536430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2298D3-CD5E-4588-A904-6418DEC84151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2405135" y="2540602"/>
              <a:ext cx="550786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1E3B50-9B70-4ED7-9034-D6401030D76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695741" y="2396067"/>
              <a:ext cx="564859" cy="846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96EA14-7BDD-40AB-AC8E-B45F44D4F60F}"/>
                </a:ext>
              </a:extLst>
            </p:cNvPr>
            <p:cNvCxnSpPr>
              <a:cxnSpLocks/>
              <a:stCxn id="21" idx="3"/>
              <a:endCxn id="25" idx="5"/>
            </p:cNvCxnSpPr>
            <p:nvPr/>
          </p:nvCxnSpPr>
          <p:spPr>
            <a:xfrm flipH="1">
              <a:off x="2163181" y="3193935"/>
              <a:ext cx="792740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6661D4-8BBC-4500-AC22-9EF43D391539}"/>
                </a:ext>
              </a:extLst>
            </p:cNvPr>
            <p:cNvCxnSpPr>
              <a:cxnSpLocks/>
              <a:stCxn id="21" idx="1"/>
              <a:endCxn id="25" idx="7"/>
            </p:cNvCxnSpPr>
            <p:nvPr/>
          </p:nvCxnSpPr>
          <p:spPr>
            <a:xfrm flipH="1">
              <a:off x="2163181" y="3074198"/>
              <a:ext cx="792740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3544F6-E93D-4D9C-913F-FAB6DBFE9086}"/>
                </a:ext>
              </a:extLst>
            </p:cNvPr>
            <p:cNvSpPr txBox="1"/>
            <p:nvPr/>
          </p:nvSpPr>
          <p:spPr>
            <a:xfrm>
              <a:off x="3298971" y="191991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0ED72-DAE1-41D9-B6C7-EFE17AE38774}"/>
                </a:ext>
              </a:extLst>
            </p:cNvPr>
            <p:cNvSpPr txBox="1"/>
            <p:nvPr/>
          </p:nvSpPr>
          <p:spPr>
            <a:xfrm>
              <a:off x="2181672" y="207189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0F84CB-4AA8-4BFB-BF1E-76B62D1A1C3B}"/>
                </a:ext>
              </a:extLst>
            </p:cNvPr>
            <p:cNvSpPr txBox="1"/>
            <p:nvPr/>
          </p:nvSpPr>
          <p:spPr>
            <a:xfrm>
              <a:off x="3898517" y="34424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1A7F79-18EB-41F1-8183-2CB3DE52FCBC}"/>
                </a:ext>
              </a:extLst>
            </p:cNvPr>
            <p:cNvSpPr txBox="1"/>
            <p:nvPr/>
          </p:nvSpPr>
          <p:spPr>
            <a:xfrm>
              <a:off x="2986685" y="3231632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9335A-CC4C-408F-8FEC-6CC07E35BF68}"/>
                </a:ext>
              </a:extLst>
            </p:cNvPr>
            <p:cNvSpPr txBox="1"/>
            <p:nvPr/>
          </p:nvSpPr>
          <p:spPr>
            <a:xfrm>
              <a:off x="1866439" y="35010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C1D497-8437-4E9F-B3B8-D1652E401C3D}"/>
                </a:ext>
              </a:extLst>
            </p:cNvPr>
            <p:cNvSpPr txBox="1"/>
            <p:nvPr/>
          </p:nvSpPr>
          <p:spPr>
            <a:xfrm>
              <a:off x="5166476" y="1966082"/>
              <a:ext cx="1069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 Content: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64C624-DA25-4987-9443-E8F18DDC00CE}"/>
                </a:ext>
              </a:extLst>
            </p:cNvPr>
            <p:cNvSpPr txBox="1"/>
            <p:nvPr/>
          </p:nvSpPr>
          <p:spPr>
            <a:xfrm>
              <a:off x="5007574" y="3008466"/>
              <a:ext cx="1542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Abstract Syntax Tree: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D17F0A-2CEC-4B62-97D1-8F8F613E4C47}"/>
                </a:ext>
              </a:extLst>
            </p:cNvPr>
            <p:cNvSpPr txBox="1"/>
            <p:nvPr/>
          </p:nvSpPr>
          <p:spPr>
            <a:xfrm>
              <a:off x="5104246" y="4082023"/>
              <a:ext cx="14768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Most Similar Buggy Method: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E432BC-5DD3-4F1F-9542-093E4BEEE8E0}"/>
              </a:ext>
            </a:extLst>
          </p:cNvPr>
          <p:cNvGrpSpPr/>
          <p:nvPr/>
        </p:nvGrpSpPr>
        <p:grpSpPr>
          <a:xfrm>
            <a:off x="1714905" y="1474641"/>
            <a:ext cx="6346965" cy="3261116"/>
            <a:chOff x="1444425" y="1566573"/>
            <a:chExt cx="6635581" cy="326111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61F15F-F581-44FB-B93E-6DCB1A920100}"/>
                </a:ext>
              </a:extLst>
            </p:cNvPr>
            <p:cNvGrpSpPr/>
            <p:nvPr/>
          </p:nvGrpSpPr>
          <p:grpSpPr>
            <a:xfrm>
              <a:off x="1444425" y="1566573"/>
              <a:ext cx="6416552" cy="3261116"/>
              <a:chOff x="1444425" y="1566573"/>
              <a:chExt cx="6416552" cy="326111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BB206F9-AB4F-4D0D-B8E5-E9369C610A18}"/>
                  </a:ext>
                </a:extLst>
              </p:cNvPr>
              <p:cNvGrpSpPr/>
              <p:nvPr/>
            </p:nvGrpSpPr>
            <p:grpSpPr>
              <a:xfrm>
                <a:off x="1444425" y="1566573"/>
                <a:ext cx="6416552" cy="3261116"/>
                <a:chOff x="1444425" y="1566573"/>
                <a:chExt cx="6416552" cy="326111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6C017FA-E719-418B-A1B1-F5EA5D03B171}"/>
                    </a:ext>
                  </a:extLst>
                </p:cNvPr>
                <p:cNvGrpSpPr/>
                <p:nvPr/>
              </p:nvGrpSpPr>
              <p:grpSpPr>
                <a:xfrm>
                  <a:off x="1608927" y="1566573"/>
                  <a:ext cx="6252050" cy="3261116"/>
                  <a:chOff x="1806501" y="1551708"/>
                  <a:chExt cx="6252050" cy="3261116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44DDF15A-7FE5-4CEB-A762-2D8FD77BC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06501" y="4194478"/>
                    <a:ext cx="495954" cy="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702A1946-4BD2-401C-BA24-3073E84A3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06543" y="4421539"/>
                    <a:ext cx="493776" cy="0"/>
                  </a:xfrm>
                  <a:prstGeom prst="straightConnector1">
                    <a:avLst/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  <a:prstDash val="lgDash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FB8F353-ECA7-4105-AE4E-420E100EC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06501" y="4645436"/>
                    <a:ext cx="493776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44BBDB2-40A4-499C-A690-B5D3800C1AA7}"/>
                      </a:ext>
                    </a:extLst>
                  </p:cNvPr>
                  <p:cNvSpPr txBox="1"/>
                  <p:nvPr/>
                </p:nvSpPr>
                <p:spPr>
                  <a:xfrm>
                    <a:off x="2269625" y="4026281"/>
                    <a:ext cx="18232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Execution Path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FBDDA4-DF8C-44EA-9BF6-3241F080DE2B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587" y="4240335"/>
                    <a:ext cx="243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Co-Change Relation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82EC97E-5F66-4282-8F71-3158E86D96C8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587" y="4443492"/>
                    <a:ext cx="2430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Stack Trace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030AAF2-D856-4628-82FA-25A240861DA8}"/>
                      </a:ext>
                    </a:extLst>
                  </p:cNvPr>
                  <p:cNvSpPr txBox="1"/>
                  <p:nvPr/>
                </p:nvSpPr>
                <p:spPr>
                  <a:xfrm>
                    <a:off x="6080120" y="1551708"/>
                    <a:ext cx="1978431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protected void compute Geometrical Properties ……</a:t>
                    </a:r>
                  </a:p>
                </p:txBody>
              </p: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91899BA-C282-4E1D-940B-52F30B6D4949}"/>
                    </a:ext>
                  </a:extLst>
                </p:cNvPr>
                <p:cNvSpPr/>
                <p:nvPr/>
              </p:nvSpPr>
              <p:spPr>
                <a:xfrm>
                  <a:off x="1444425" y="3776404"/>
                  <a:ext cx="3032761" cy="10324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8A32053-ABDF-46D7-9D8C-07C53E991625}"/>
                    </a:ext>
                  </a:extLst>
                </p:cNvPr>
                <p:cNvSpPr/>
                <p:nvPr/>
              </p:nvSpPr>
              <p:spPr>
                <a:xfrm>
                  <a:off x="5976043" y="1608264"/>
                  <a:ext cx="1781529" cy="6797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1CF1D32-5DBB-44ED-89D2-3A4EE60D9DAF}"/>
                  </a:ext>
                </a:extLst>
              </p:cNvPr>
              <p:cNvSpPr/>
              <p:nvPr/>
            </p:nvSpPr>
            <p:spPr>
              <a:xfrm>
                <a:off x="1771148" y="3886498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072223" y="3798096"/>
              <a:ext cx="214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Crashed Position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9715F5-3352-4736-B011-0012F8C1EFD9}"/>
                </a:ext>
              </a:extLst>
            </p:cNvPr>
            <p:cNvSpPr txBox="1"/>
            <p:nvPr/>
          </p:nvSpPr>
          <p:spPr>
            <a:xfrm>
              <a:off x="5934808" y="2222983"/>
              <a:ext cx="2145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C64426-0E21-4D8F-A4D7-1B9E9D78336B}"/>
                </a:ext>
              </a:extLst>
            </p:cNvPr>
            <p:cNvSpPr txBox="1"/>
            <p:nvPr/>
          </p:nvSpPr>
          <p:spPr>
            <a:xfrm>
              <a:off x="6557475" y="4470643"/>
              <a:ext cx="64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(AST)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CFB34F-41F3-41E0-9FF8-2310CD984139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69751" y="1457559"/>
            <a:ext cx="485168" cy="662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AD6D44-2C6C-4962-81C0-05110653B2FF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4569750" y="2239297"/>
            <a:ext cx="493439" cy="2268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C4A727F0-8146-4F32-827A-6C99B7697D76}"/>
              </a:ext>
            </a:extLst>
          </p:cNvPr>
          <p:cNvSpPr/>
          <p:nvPr/>
        </p:nvSpPr>
        <p:spPr>
          <a:xfrm>
            <a:off x="4959669" y="1430183"/>
            <a:ext cx="192251" cy="307752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BE4D870-69B4-4194-81A4-668F43033C6B}"/>
              </a:ext>
            </a:extLst>
          </p:cNvPr>
          <p:cNvSpPr txBox="1"/>
          <p:nvPr/>
        </p:nvSpPr>
        <p:spPr>
          <a:xfrm>
            <a:off x="8645043" y="2383696"/>
            <a:ext cx="397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Here, M1 is the method in slide 2.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19688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EA1248-34C3-41EC-9F95-D9B5551DD32A}"/>
              </a:ext>
            </a:extLst>
          </p:cNvPr>
          <p:cNvGrpSpPr/>
          <p:nvPr/>
        </p:nvGrpSpPr>
        <p:grpSpPr>
          <a:xfrm>
            <a:off x="3637402" y="1464540"/>
            <a:ext cx="3321643" cy="2729643"/>
            <a:chOff x="2776280" y="1867626"/>
            <a:chExt cx="3321643" cy="27296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2866515" y="2140165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3083267" y="2284700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3083267" y="2164963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17BBFF5-C56A-406E-A839-2323D880E922}"/>
                </a:ext>
              </a:extLst>
            </p:cNvPr>
            <p:cNvCxnSpPr>
              <a:cxnSpLocks/>
              <a:stCxn id="7" idx="1"/>
              <a:endCxn id="2" idx="5"/>
            </p:cNvCxnSpPr>
            <p:nvPr/>
          </p:nvCxnSpPr>
          <p:spPr>
            <a:xfrm flipH="1" flipV="1">
              <a:off x="3974577" y="2284700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3484940" y="275756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2776280" y="2991640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4755564" y="1867626"/>
              <a:ext cx="1342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Code Coverage Information: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4699439" y="3142398"/>
              <a:ext cx="1244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Sub-AST: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4733457" y="4258715"/>
              <a:ext cx="1244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Variables:               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  <a:stCxn id="2" idx="6"/>
              <a:endCxn id="7" idx="0"/>
            </p:cNvCxnSpPr>
            <p:nvPr/>
          </p:nvCxnSpPr>
          <p:spPr>
            <a:xfrm>
              <a:off x="3999375" y="2224832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4434478" y="2736849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3735279" y="2652183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011050" y="2685493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3914709" y="2309498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3760077" y="2712051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035848" y="2745362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4213909" y="337815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4393685" y="2122844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3851156" y="3358418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3538826" y="3499247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35324" y="1485167"/>
            <a:ext cx="210454" cy="704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35324" y="2308965"/>
            <a:ext cx="210454" cy="1869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A59A6BAD-F7B0-408F-AF46-B9108E1C9994}"/>
              </a:ext>
            </a:extLst>
          </p:cNvPr>
          <p:cNvSpPr/>
          <p:nvPr/>
        </p:nvSpPr>
        <p:spPr>
          <a:xfrm>
            <a:off x="5654885" y="1424808"/>
            <a:ext cx="200993" cy="278834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6698175" y="2354475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15594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563838" y="3763651"/>
            <a:ext cx="1781658" cy="523220"/>
            <a:chOff x="6805424" y="4351147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54AAAD5-1566-4EB3-B8F6-FD32080F2636}"/>
              </a:ext>
            </a:extLst>
          </p:cNvPr>
          <p:cNvCxnSpPr>
            <a:cxnSpLocks/>
          </p:cNvCxnSpPr>
          <p:nvPr/>
        </p:nvCxnSpPr>
        <p:spPr>
          <a:xfrm>
            <a:off x="3284143" y="3673135"/>
            <a:ext cx="41148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AD47E2C-1DA0-4539-AB06-1C1FBA60FF65}"/>
              </a:ext>
            </a:extLst>
          </p:cNvPr>
          <p:cNvCxnSpPr>
            <a:cxnSpLocks/>
          </p:cNvCxnSpPr>
          <p:nvPr/>
        </p:nvCxnSpPr>
        <p:spPr>
          <a:xfrm flipH="1">
            <a:off x="3284185" y="3900196"/>
            <a:ext cx="41148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414263-5A43-42C1-8980-7874C6781C60}"/>
              </a:ext>
            </a:extLst>
          </p:cNvPr>
          <p:cNvCxnSpPr>
            <a:cxnSpLocks/>
          </p:cNvCxnSpPr>
          <p:nvPr/>
        </p:nvCxnSpPr>
        <p:spPr>
          <a:xfrm>
            <a:off x="3284143" y="4136793"/>
            <a:ext cx="4114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525C4C79-9756-45C9-B76F-BCF00BCBA3FC}"/>
              </a:ext>
            </a:extLst>
          </p:cNvPr>
          <p:cNvSpPr txBox="1"/>
          <p:nvPr/>
        </p:nvSpPr>
        <p:spPr>
          <a:xfrm>
            <a:off x="3702817" y="3504938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Execution Flow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E4C0237-ACC4-48AC-9000-532C913B7DB0}"/>
              </a:ext>
            </a:extLst>
          </p:cNvPr>
          <p:cNvSpPr txBox="1"/>
          <p:nvPr/>
        </p:nvSpPr>
        <p:spPr>
          <a:xfrm>
            <a:off x="3696779" y="3718992"/>
            <a:ext cx="243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Co-Change Relation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1566CF-5AEF-487F-B983-AED7F735385B}"/>
              </a:ext>
            </a:extLst>
          </p:cNvPr>
          <p:cNvSpPr txBox="1"/>
          <p:nvPr/>
        </p:nvSpPr>
        <p:spPr>
          <a:xfrm>
            <a:off x="3696779" y="3934849"/>
            <a:ext cx="243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Program Dependency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B3B8471-29FF-4A72-8A4B-6A2F5C98D110}"/>
              </a:ext>
            </a:extLst>
          </p:cNvPr>
          <p:cNvSpPr/>
          <p:nvPr/>
        </p:nvSpPr>
        <p:spPr>
          <a:xfrm>
            <a:off x="3224918" y="3499436"/>
            <a:ext cx="2362332" cy="7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8CDE184-D378-4D6A-A95A-67B1B8F61B07}"/>
              </a:ext>
            </a:extLst>
          </p:cNvPr>
          <p:cNvSpPr txBox="1"/>
          <p:nvPr/>
        </p:nvSpPr>
        <p:spPr>
          <a:xfrm>
            <a:off x="8988232" y="2322226"/>
            <a:ext cx="3203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Here, S5 is the statement at line 5 in slide 2.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155700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  protected void                                        computeGeometricalProperties()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40861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486</Words>
  <Application>Microsoft Office PowerPoint</Application>
  <PresentationFormat>Widescreen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羿 李</cp:lastModifiedBy>
  <cp:revision>41</cp:revision>
  <dcterms:created xsi:type="dcterms:W3CDTF">2021-08-16T16:12:09Z</dcterms:created>
  <dcterms:modified xsi:type="dcterms:W3CDTF">2021-08-20T20:13:56Z</dcterms:modified>
</cp:coreProperties>
</file>