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r>
              <a:rPr lang="en-US" sz="1100" dirty="0"/>
              <a:t>3.          …</a:t>
            </a:r>
          </a:p>
          <a:p>
            <a:r>
              <a:rPr lang="en-US" sz="1100" dirty="0"/>
              <a:t>4.          final BSPTree&lt;Euclidean2D&gt; tree = 	getTree(false);          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5. -        if ((Boolean) tree.getAttribute()) {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6. +       if (tree.getCut() == null &amp;&amp; (Boolean) 	tree.getAttribute()) {</a:t>
            </a:r>
          </a:p>
          <a:p>
            <a:r>
              <a:rPr lang="en-US" sz="1100" dirty="0"/>
              <a:t>7.                  setSize(Double.POSITIVE_INFINITY);              </a:t>
            </a:r>
          </a:p>
          <a:p>
            <a:r>
              <a:rPr lang="en-US" sz="1100" dirty="0"/>
              <a:t>8.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r>
              <a:rPr lang="en-US" sz="1100" dirty="0"/>
              <a:t>9.          } else {       </a:t>
            </a:r>
          </a:p>
          <a:p>
            <a:r>
              <a:rPr lang="en-US" sz="1100" dirty="0"/>
              <a:t>10.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r>
              <a:rPr lang="en-US" sz="1100" dirty="0"/>
              <a:t>11.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r>
              <a:rPr lang="en-US" sz="1100" dirty="0"/>
              <a:t>12.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899439" y="4049794"/>
              <a:ext cx="1757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</a:t>
              </a:r>
              <a:r>
                <a:rPr lang="en-US"/>
                <a:t>CC fixing </a:t>
              </a:r>
              <a:endParaRPr lang="en-US" dirty="0"/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618273" y="1558136"/>
            <a:ext cx="275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</a:t>
            </a:r>
            <a:r>
              <a:rPr lang="en-US"/>
              <a:t>– Dual-Task </a:t>
            </a:r>
            <a:r>
              <a:rPr lang="en-US" dirty="0"/>
              <a:t>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30800" y="1470652"/>
            <a:ext cx="1753107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96501" y="1338863"/>
            <a:ext cx="256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1283</Words>
  <Application>Microsoft Office PowerPoint</Application>
  <PresentationFormat>Widescreen</PresentationFormat>
  <Paragraphs>629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195</cp:revision>
  <dcterms:created xsi:type="dcterms:W3CDTF">2021-08-16T16:12:09Z</dcterms:created>
  <dcterms:modified xsi:type="dcterms:W3CDTF">2021-12-19T05:02:19Z</dcterms:modified>
</cp:coreProperties>
</file>