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6" autoAdjust="0"/>
    <p:restoredTop sz="90787" autoAdjust="0"/>
  </p:normalViewPr>
  <p:slideViewPr>
    <p:cSldViewPr snapToGrid="0">
      <p:cViewPr>
        <p:scale>
          <a:sx n="125" d="100"/>
          <a:sy n="125" d="100"/>
        </p:scale>
        <p:origin x="9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176706" y="2191009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B6B24-D93D-401D-93B1-E1373E42332B}"/>
              </a:ext>
            </a:extLst>
          </p:cNvPr>
          <p:cNvGrpSpPr/>
          <p:nvPr/>
        </p:nvGrpSpPr>
        <p:grpSpPr>
          <a:xfrm>
            <a:off x="1720840" y="1447162"/>
            <a:ext cx="4672910" cy="3085437"/>
            <a:chOff x="1695741" y="1919916"/>
            <a:chExt cx="4885404" cy="3085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CC29A2-250E-4013-AAD5-258695DEF999}"/>
                </a:ext>
              </a:extLst>
            </p:cNvPr>
            <p:cNvGrpSpPr/>
            <p:nvPr/>
          </p:nvGrpSpPr>
          <p:grpSpPr>
            <a:xfrm>
              <a:off x="2018646" y="2226734"/>
              <a:ext cx="2680354" cy="1324129"/>
              <a:chOff x="2018646" y="2226734"/>
              <a:chExt cx="2680354" cy="13241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46932BC-DA9A-4180-86CE-EBA4FD59FEB6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0DF298-FE8B-4153-8B5D-EBB685754FD9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4BC0AF-165E-41AC-8CB8-74ABCE239EDD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89DD98-0931-483A-93A5-C6C93AFEA524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29EE3A2-3168-4346-8CAB-B7FB7B0A786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AA374C3-60D6-4A5C-9CD0-128BF17BCA28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AE284A-CA52-4CC4-8C6D-DA13261B5B9A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 flipV="1">
              <a:off x="2429933" y="2311401"/>
              <a:ext cx="897467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05AA35-E8FA-4E2D-A218-1881A4E7B544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3496733" y="2311401"/>
              <a:ext cx="1032934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AFF0859-BB72-4171-9043-0D1737B4934F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>
            <a:xfrm>
              <a:off x="3471935" y="2371269"/>
              <a:ext cx="536430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2298D3-CD5E-4588-A904-6418DEC84151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2405135" y="2540602"/>
              <a:ext cx="550786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1E3B50-9B70-4ED7-9034-D6401030D76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695741" y="2396067"/>
              <a:ext cx="564859" cy="846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96EA14-7BDD-40AB-AC8E-B45F44D4F60F}"/>
                </a:ext>
              </a:extLst>
            </p:cNvPr>
            <p:cNvCxnSpPr>
              <a:cxnSpLocks/>
              <a:stCxn id="21" idx="3"/>
              <a:endCxn id="25" idx="5"/>
            </p:cNvCxnSpPr>
            <p:nvPr/>
          </p:nvCxnSpPr>
          <p:spPr>
            <a:xfrm flipH="1">
              <a:off x="2163181" y="3193935"/>
              <a:ext cx="792740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6661D4-8BBC-4500-AC22-9EF43D391539}"/>
                </a:ext>
              </a:extLst>
            </p:cNvPr>
            <p:cNvCxnSpPr>
              <a:cxnSpLocks/>
              <a:stCxn id="21" idx="1"/>
              <a:endCxn id="25" idx="7"/>
            </p:cNvCxnSpPr>
            <p:nvPr/>
          </p:nvCxnSpPr>
          <p:spPr>
            <a:xfrm flipH="1">
              <a:off x="2163181" y="3074198"/>
              <a:ext cx="792740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544F6-E93D-4D9C-913F-FAB6DBFE9086}"/>
                </a:ext>
              </a:extLst>
            </p:cNvPr>
            <p:cNvSpPr txBox="1"/>
            <p:nvPr/>
          </p:nvSpPr>
          <p:spPr>
            <a:xfrm>
              <a:off x="3298971" y="191991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0ED72-DAE1-41D9-B6C7-EFE17AE38774}"/>
                </a:ext>
              </a:extLst>
            </p:cNvPr>
            <p:cNvSpPr txBox="1"/>
            <p:nvPr/>
          </p:nvSpPr>
          <p:spPr>
            <a:xfrm>
              <a:off x="2181672" y="207189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F84CB-4AA8-4BFB-BF1E-76B62D1A1C3B}"/>
                </a:ext>
              </a:extLst>
            </p:cNvPr>
            <p:cNvSpPr txBox="1"/>
            <p:nvPr/>
          </p:nvSpPr>
          <p:spPr>
            <a:xfrm>
              <a:off x="3898517" y="34424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1A7F79-18EB-41F1-8183-2CB3DE52FCBC}"/>
                </a:ext>
              </a:extLst>
            </p:cNvPr>
            <p:cNvSpPr txBox="1"/>
            <p:nvPr/>
          </p:nvSpPr>
          <p:spPr>
            <a:xfrm>
              <a:off x="2986685" y="3231632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9335A-CC4C-408F-8FEC-6CC07E35BF68}"/>
                </a:ext>
              </a:extLst>
            </p:cNvPr>
            <p:cNvSpPr txBox="1"/>
            <p:nvPr/>
          </p:nvSpPr>
          <p:spPr>
            <a:xfrm>
              <a:off x="1866439" y="35010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C1D497-8437-4E9F-B3B8-D1652E401C3D}"/>
                </a:ext>
              </a:extLst>
            </p:cNvPr>
            <p:cNvSpPr txBox="1"/>
            <p:nvPr/>
          </p:nvSpPr>
          <p:spPr>
            <a:xfrm>
              <a:off x="5166476" y="1966082"/>
              <a:ext cx="1069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Content: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64C624-DA25-4987-9443-E8F18DDC00CE}"/>
                </a:ext>
              </a:extLst>
            </p:cNvPr>
            <p:cNvSpPr txBox="1"/>
            <p:nvPr/>
          </p:nvSpPr>
          <p:spPr>
            <a:xfrm>
              <a:off x="5007574" y="3008466"/>
              <a:ext cx="154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Abstract Syntax Tree: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D17F0A-2CEC-4B62-97D1-8F8F613E4C47}"/>
                </a:ext>
              </a:extLst>
            </p:cNvPr>
            <p:cNvSpPr txBox="1"/>
            <p:nvPr/>
          </p:nvSpPr>
          <p:spPr>
            <a:xfrm>
              <a:off x="5104246" y="4082023"/>
              <a:ext cx="14768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Most Similar Buggy Method: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E432BC-5DD3-4F1F-9542-093E4BEEE8E0}"/>
              </a:ext>
            </a:extLst>
          </p:cNvPr>
          <p:cNvGrpSpPr/>
          <p:nvPr/>
        </p:nvGrpSpPr>
        <p:grpSpPr>
          <a:xfrm>
            <a:off x="1714905" y="1474641"/>
            <a:ext cx="6346965" cy="3261116"/>
            <a:chOff x="1444425" y="1566573"/>
            <a:chExt cx="6635581" cy="32611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61F15F-F581-44FB-B93E-6DCB1A920100}"/>
                </a:ext>
              </a:extLst>
            </p:cNvPr>
            <p:cNvGrpSpPr/>
            <p:nvPr/>
          </p:nvGrpSpPr>
          <p:grpSpPr>
            <a:xfrm>
              <a:off x="1444425" y="1566573"/>
              <a:ext cx="6416552" cy="3261116"/>
              <a:chOff x="1444425" y="1566573"/>
              <a:chExt cx="6416552" cy="32611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BB206F9-AB4F-4D0D-B8E5-E9369C610A18}"/>
                  </a:ext>
                </a:extLst>
              </p:cNvPr>
              <p:cNvGrpSpPr/>
              <p:nvPr/>
            </p:nvGrpSpPr>
            <p:grpSpPr>
              <a:xfrm>
                <a:off x="1444425" y="1566573"/>
                <a:ext cx="6416552" cy="3261116"/>
                <a:chOff x="1444425" y="1566573"/>
                <a:chExt cx="6416552" cy="326111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6C017FA-E719-418B-A1B1-F5EA5D03B171}"/>
                    </a:ext>
                  </a:extLst>
                </p:cNvPr>
                <p:cNvGrpSpPr/>
                <p:nvPr/>
              </p:nvGrpSpPr>
              <p:grpSpPr>
                <a:xfrm>
                  <a:off x="1608927" y="1566573"/>
                  <a:ext cx="6252050" cy="3261116"/>
                  <a:chOff x="1806501" y="1551708"/>
                  <a:chExt cx="6252050" cy="3261116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44DDF15A-7FE5-4CEB-A762-2D8FD77BC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06501" y="4194478"/>
                    <a:ext cx="495954" cy="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02A1946-4BD2-401C-BA24-3073E84A3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6543" y="4421539"/>
                    <a:ext cx="493776" cy="0"/>
                  </a:xfrm>
                  <a:prstGeom prst="straightConnector1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  <a:prstDash val="lgDash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FB8F353-ECA7-4105-AE4E-420E100EC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06501" y="4645436"/>
                    <a:ext cx="493776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44BBDB2-40A4-499C-A690-B5D3800C1AA7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625" y="4026281"/>
                    <a:ext cx="1823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Execution Path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FBDDA4-DF8C-44EA-9BF6-3241F080DE2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587" y="4240335"/>
                    <a:ext cx="243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Co-Change Relation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82EC97E-5F66-4282-8F71-3158E86D96C8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587" y="4443492"/>
                    <a:ext cx="243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Stack Trace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30AAF2-D856-4628-82FA-25A240861DA8}"/>
                      </a:ext>
                    </a:extLst>
                  </p:cNvPr>
                  <p:cNvSpPr txBox="1"/>
                  <p:nvPr/>
                </p:nvSpPr>
                <p:spPr>
                  <a:xfrm>
                    <a:off x="6080120" y="1551708"/>
                    <a:ext cx="1978431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protected void compute Geometrical Properties ……</a:t>
                    </a:r>
                  </a:p>
                </p:txBody>
              </p: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91899BA-C282-4E1D-940B-52F30B6D4949}"/>
                    </a:ext>
                  </a:extLst>
                </p:cNvPr>
                <p:cNvSpPr/>
                <p:nvPr/>
              </p:nvSpPr>
              <p:spPr>
                <a:xfrm>
                  <a:off x="1444425" y="3776404"/>
                  <a:ext cx="3032761" cy="10324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8A32053-ABDF-46D7-9D8C-07C53E991625}"/>
                    </a:ext>
                  </a:extLst>
                </p:cNvPr>
                <p:cNvSpPr/>
                <p:nvPr/>
              </p:nvSpPr>
              <p:spPr>
                <a:xfrm>
                  <a:off x="5976043" y="1608264"/>
                  <a:ext cx="1781529" cy="6797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1CF1D32-5DBB-44ED-89D2-3A4EE60D9DAF}"/>
                  </a:ext>
                </a:extLst>
              </p:cNvPr>
              <p:cNvSpPr/>
              <p:nvPr/>
            </p:nvSpPr>
            <p:spPr>
              <a:xfrm>
                <a:off x="1771148" y="3886498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072223" y="3798096"/>
              <a:ext cx="214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Crashed Position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9715F5-3352-4736-B011-0012F8C1EFD9}"/>
                </a:ext>
              </a:extLst>
            </p:cNvPr>
            <p:cNvSpPr txBox="1"/>
            <p:nvPr/>
          </p:nvSpPr>
          <p:spPr>
            <a:xfrm>
              <a:off x="5934808" y="2222983"/>
              <a:ext cx="2145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C64426-0E21-4D8F-A4D7-1B9E9D78336B}"/>
                </a:ext>
              </a:extLst>
            </p:cNvPr>
            <p:cNvSpPr txBox="1"/>
            <p:nvPr/>
          </p:nvSpPr>
          <p:spPr>
            <a:xfrm>
              <a:off x="6557475" y="4470643"/>
              <a:ext cx="64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(AST)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CFB34F-41F3-41E0-9FF8-2310CD984139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69751" y="1457559"/>
            <a:ext cx="485168" cy="662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AD6D44-2C6C-4962-81C0-05110653B2FF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4569750" y="2239297"/>
            <a:ext cx="493439" cy="2268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C4A727F0-8146-4F32-827A-6C99B7697D76}"/>
              </a:ext>
            </a:extLst>
          </p:cNvPr>
          <p:cNvSpPr/>
          <p:nvPr/>
        </p:nvSpPr>
        <p:spPr>
          <a:xfrm>
            <a:off x="4959669" y="1430183"/>
            <a:ext cx="192251" cy="307752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BE4D870-69B4-4194-81A4-668F43033C6B}"/>
              </a:ext>
            </a:extLst>
          </p:cNvPr>
          <p:cNvSpPr txBox="1"/>
          <p:nvPr/>
        </p:nvSpPr>
        <p:spPr>
          <a:xfrm>
            <a:off x="8645043" y="2383696"/>
            <a:ext cx="397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Here, M1 is the method in slide 2.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19688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EA1248-34C3-41EC-9F95-D9B5551DD32A}"/>
              </a:ext>
            </a:extLst>
          </p:cNvPr>
          <p:cNvGrpSpPr/>
          <p:nvPr/>
        </p:nvGrpSpPr>
        <p:grpSpPr>
          <a:xfrm>
            <a:off x="3637402" y="1464540"/>
            <a:ext cx="3321643" cy="2729643"/>
            <a:chOff x="2776280" y="1867626"/>
            <a:chExt cx="3321643" cy="27296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2866515" y="2140165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3083267" y="2284700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3083267" y="2164963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17BBFF5-C56A-406E-A839-2323D880E922}"/>
                </a:ext>
              </a:extLst>
            </p:cNvPr>
            <p:cNvCxnSpPr>
              <a:cxnSpLocks/>
              <a:stCxn id="7" idx="1"/>
              <a:endCxn id="2" idx="5"/>
            </p:cNvCxnSpPr>
            <p:nvPr/>
          </p:nvCxnSpPr>
          <p:spPr>
            <a:xfrm flipH="1" flipV="1">
              <a:off x="3974577" y="2284700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3484940" y="275756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2776280" y="2991640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4755564" y="1867626"/>
              <a:ext cx="1342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 Coverage Information: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4699439" y="3142398"/>
              <a:ext cx="124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Sub-AST: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4733457" y="4258715"/>
              <a:ext cx="124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Variables:               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  <a:stCxn id="2" idx="6"/>
              <a:endCxn id="7" idx="0"/>
            </p:cNvCxnSpPr>
            <p:nvPr/>
          </p:nvCxnSpPr>
          <p:spPr>
            <a:xfrm>
              <a:off x="3999375" y="2224832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4434478" y="2736849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3735279" y="2652183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011050" y="2685493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3914709" y="2309498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3760077" y="2712051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035848" y="2745362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4213909" y="337815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4393685" y="2122844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3851156" y="3358418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3538826" y="3499247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35324" y="1485167"/>
            <a:ext cx="210454" cy="704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35324" y="2308965"/>
            <a:ext cx="210454" cy="1869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A59A6BAD-F7B0-408F-AF46-B9108E1C9994}"/>
              </a:ext>
            </a:extLst>
          </p:cNvPr>
          <p:cNvSpPr/>
          <p:nvPr/>
        </p:nvSpPr>
        <p:spPr>
          <a:xfrm>
            <a:off x="5654885" y="1424808"/>
            <a:ext cx="200993" cy="278834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6698175" y="2354475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15594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563838" y="3763651"/>
            <a:ext cx="1781658" cy="523220"/>
            <a:chOff x="6805424" y="4351147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54AAAD5-1566-4EB3-B8F6-FD32080F2636}"/>
              </a:ext>
            </a:extLst>
          </p:cNvPr>
          <p:cNvCxnSpPr>
            <a:cxnSpLocks/>
          </p:cNvCxnSpPr>
          <p:nvPr/>
        </p:nvCxnSpPr>
        <p:spPr>
          <a:xfrm>
            <a:off x="3284143" y="3673135"/>
            <a:ext cx="41148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AD47E2C-1DA0-4539-AB06-1C1FBA60FF65}"/>
              </a:ext>
            </a:extLst>
          </p:cNvPr>
          <p:cNvCxnSpPr>
            <a:cxnSpLocks/>
          </p:cNvCxnSpPr>
          <p:nvPr/>
        </p:nvCxnSpPr>
        <p:spPr>
          <a:xfrm flipH="1">
            <a:off x="3284185" y="3900196"/>
            <a:ext cx="41148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414263-5A43-42C1-8980-7874C6781C60}"/>
              </a:ext>
            </a:extLst>
          </p:cNvPr>
          <p:cNvCxnSpPr>
            <a:cxnSpLocks/>
          </p:cNvCxnSpPr>
          <p:nvPr/>
        </p:nvCxnSpPr>
        <p:spPr>
          <a:xfrm>
            <a:off x="3284143" y="4136793"/>
            <a:ext cx="4114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525C4C79-9756-45C9-B76F-BCF00BCBA3FC}"/>
              </a:ext>
            </a:extLst>
          </p:cNvPr>
          <p:cNvSpPr txBox="1"/>
          <p:nvPr/>
        </p:nvSpPr>
        <p:spPr>
          <a:xfrm>
            <a:off x="3702817" y="3504938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 Flow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E4C0237-ACC4-48AC-9000-532C913B7DB0}"/>
              </a:ext>
            </a:extLst>
          </p:cNvPr>
          <p:cNvSpPr txBox="1"/>
          <p:nvPr/>
        </p:nvSpPr>
        <p:spPr>
          <a:xfrm>
            <a:off x="3696779" y="3718992"/>
            <a:ext cx="243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Co-Change Relation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1566CF-5AEF-487F-B983-AED7F735385B}"/>
              </a:ext>
            </a:extLst>
          </p:cNvPr>
          <p:cNvSpPr txBox="1"/>
          <p:nvPr/>
        </p:nvSpPr>
        <p:spPr>
          <a:xfrm>
            <a:off x="3696779" y="3934849"/>
            <a:ext cx="243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 Dependency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B3B8471-29FF-4A72-8A4B-6A2F5C98D110}"/>
              </a:ext>
            </a:extLst>
          </p:cNvPr>
          <p:cNvSpPr/>
          <p:nvPr/>
        </p:nvSpPr>
        <p:spPr>
          <a:xfrm>
            <a:off x="3224918" y="3499436"/>
            <a:ext cx="2362332" cy="7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8CDE184-D378-4D6A-A95A-67B1B8F61B07}"/>
              </a:ext>
            </a:extLst>
          </p:cNvPr>
          <p:cNvSpPr txBox="1"/>
          <p:nvPr/>
        </p:nvSpPr>
        <p:spPr>
          <a:xfrm>
            <a:off x="8988232" y="2322226"/>
            <a:ext cx="32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Here, S5 is the statement at line 5 in slide 2.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155700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  protected void                                        computeGeometricalProperties()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40861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7ED7C0-58D8-4F32-8643-47F831F9017C}"/>
              </a:ext>
            </a:extLst>
          </p:cNvPr>
          <p:cNvSpPr/>
          <p:nvPr/>
        </p:nvSpPr>
        <p:spPr>
          <a:xfrm>
            <a:off x="3561805" y="1349829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83B3B7-E29C-46E9-BB8B-5318A10A2049}"/>
              </a:ext>
            </a:extLst>
          </p:cNvPr>
          <p:cNvSpPr/>
          <p:nvPr/>
        </p:nvSpPr>
        <p:spPr>
          <a:xfrm>
            <a:off x="3561805" y="4119155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176E4-3183-47C4-AEC9-0DBAAFB0BB40}"/>
              </a:ext>
            </a:extLst>
          </p:cNvPr>
          <p:cNvSpPr/>
          <p:nvPr/>
        </p:nvSpPr>
        <p:spPr>
          <a:xfrm>
            <a:off x="4258491" y="1349829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FB615E-6409-4A21-A76E-2EA9DB267CA1}"/>
              </a:ext>
            </a:extLst>
          </p:cNvPr>
          <p:cNvSpPr/>
          <p:nvPr/>
        </p:nvSpPr>
        <p:spPr>
          <a:xfrm>
            <a:off x="4258491" y="4119155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89A7CD-33CE-4B02-B79E-FEC0CF851905}"/>
              </a:ext>
            </a:extLst>
          </p:cNvPr>
          <p:cNvSpPr/>
          <p:nvPr/>
        </p:nvSpPr>
        <p:spPr>
          <a:xfrm>
            <a:off x="4955177" y="1349829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DB5930-7671-4E34-8742-87627BA35555}"/>
              </a:ext>
            </a:extLst>
          </p:cNvPr>
          <p:cNvSpPr/>
          <p:nvPr/>
        </p:nvSpPr>
        <p:spPr>
          <a:xfrm>
            <a:off x="4955177" y="4119155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C0897E-9CD7-47F3-95F4-75761D395AF7}"/>
              </a:ext>
            </a:extLst>
          </p:cNvPr>
          <p:cNvSpPr/>
          <p:nvPr/>
        </p:nvSpPr>
        <p:spPr>
          <a:xfrm>
            <a:off x="5651863" y="1349829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2AC629-9F29-4BC2-860E-512FDD766654}"/>
              </a:ext>
            </a:extLst>
          </p:cNvPr>
          <p:cNvSpPr/>
          <p:nvPr/>
        </p:nvSpPr>
        <p:spPr>
          <a:xfrm>
            <a:off x="5651863" y="4119155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A3A38-C9BD-4F95-AA20-6F72A9D50E3A}"/>
              </a:ext>
            </a:extLst>
          </p:cNvPr>
          <p:cNvSpPr/>
          <p:nvPr/>
        </p:nvSpPr>
        <p:spPr>
          <a:xfrm>
            <a:off x="7332618" y="1349829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A9798-2C55-4928-961A-23C638119EFF}"/>
              </a:ext>
            </a:extLst>
          </p:cNvPr>
          <p:cNvSpPr/>
          <p:nvPr/>
        </p:nvSpPr>
        <p:spPr>
          <a:xfrm>
            <a:off x="7332618" y="4119155"/>
            <a:ext cx="296092" cy="15327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0AFACB-C279-4F05-80F1-1A7D7C2F4C1A}"/>
              </a:ext>
            </a:extLst>
          </p:cNvPr>
          <p:cNvSpPr/>
          <p:nvPr/>
        </p:nvSpPr>
        <p:spPr>
          <a:xfrm>
            <a:off x="8029304" y="1349829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F0FE16-159E-4362-8157-F2D8E8F4C371}"/>
              </a:ext>
            </a:extLst>
          </p:cNvPr>
          <p:cNvSpPr/>
          <p:nvPr/>
        </p:nvSpPr>
        <p:spPr>
          <a:xfrm>
            <a:off x="8029304" y="4119155"/>
            <a:ext cx="296092" cy="1532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40ECA-1A57-44D7-946C-AD55A697D8BF}"/>
              </a:ext>
            </a:extLst>
          </p:cNvPr>
          <p:cNvSpPr/>
          <p:nvPr/>
        </p:nvSpPr>
        <p:spPr>
          <a:xfrm>
            <a:off x="4049485" y="3176451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0864-4553-46B3-8B84-EDEF81B3AC3C}"/>
              </a:ext>
            </a:extLst>
          </p:cNvPr>
          <p:cNvSpPr/>
          <p:nvPr/>
        </p:nvSpPr>
        <p:spPr>
          <a:xfrm>
            <a:off x="5442857" y="3187337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CA600C-FD70-44CB-9C1B-27FAC86C5D36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857897" y="211618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8617AA-ECF1-44C5-8866-2299640E62A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51269" y="211618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9282B3-59E8-494B-AFB3-A0DEEE1BBDB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628710" y="211618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AEEB4-BB35-4999-861D-FD3151AA95B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4406537" y="2882537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0FBE59-A5FF-4DD4-96A0-54E60A81237B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4406537" y="3803468"/>
            <a:ext cx="0" cy="3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BFE2BF-4FFB-4DF5-B947-ED4A619573D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V="1">
            <a:off x="5799909" y="3814354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FA5364-2389-4D24-8D95-1A09B266CFF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799909" y="288253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94A77DC-E720-4F45-BEC3-009E71F0FD43}"/>
              </a:ext>
            </a:extLst>
          </p:cNvPr>
          <p:cNvCxnSpPr>
            <a:stCxn id="14" idx="3"/>
            <a:endCxn id="6" idx="2"/>
          </p:cNvCxnSpPr>
          <p:nvPr/>
        </p:nvCxnSpPr>
        <p:spPr>
          <a:xfrm flipV="1">
            <a:off x="4763588" y="2882537"/>
            <a:ext cx="339635" cy="607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C933DFA-1169-4941-B191-B233526744BE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763588" y="3489960"/>
            <a:ext cx="339635" cy="6291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A16E46B-ADB8-468C-8A73-E877BD03BCAE}"/>
              </a:ext>
            </a:extLst>
          </p:cNvPr>
          <p:cNvCxnSpPr>
            <a:cxnSpLocks/>
          </p:cNvCxnSpPr>
          <p:nvPr/>
        </p:nvCxnSpPr>
        <p:spPr>
          <a:xfrm flipV="1">
            <a:off x="6143896" y="2914105"/>
            <a:ext cx="339635" cy="607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C6350EE-18F3-454D-BEE0-C88022DE7193}"/>
              </a:ext>
            </a:extLst>
          </p:cNvPr>
          <p:cNvCxnSpPr>
            <a:cxnSpLocks/>
          </p:cNvCxnSpPr>
          <p:nvPr/>
        </p:nvCxnSpPr>
        <p:spPr>
          <a:xfrm>
            <a:off x="6143896" y="3521528"/>
            <a:ext cx="339635" cy="6291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B75F520-9C83-4916-AAFB-5EDB73E94273}"/>
              </a:ext>
            </a:extLst>
          </p:cNvPr>
          <p:cNvCxnSpPr>
            <a:cxnSpLocks/>
          </p:cNvCxnSpPr>
          <p:nvPr/>
        </p:nvCxnSpPr>
        <p:spPr>
          <a:xfrm flipV="1">
            <a:off x="7145385" y="2883625"/>
            <a:ext cx="339635" cy="607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DDAD4FB-6B11-4545-9A34-2E431FEB7DAC}"/>
              </a:ext>
            </a:extLst>
          </p:cNvPr>
          <p:cNvCxnSpPr>
            <a:cxnSpLocks/>
          </p:cNvCxnSpPr>
          <p:nvPr/>
        </p:nvCxnSpPr>
        <p:spPr>
          <a:xfrm>
            <a:off x="7145385" y="3491048"/>
            <a:ext cx="339635" cy="6291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A0FB44-1CA4-499F-90AD-57B100AB4CF9}"/>
              </a:ext>
            </a:extLst>
          </p:cNvPr>
          <p:cNvSpPr txBox="1"/>
          <p:nvPr/>
        </p:nvSpPr>
        <p:spPr>
          <a:xfrm>
            <a:off x="6398079" y="1882140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8237AF-CFD7-40DD-A101-1E94FB724006}"/>
              </a:ext>
            </a:extLst>
          </p:cNvPr>
          <p:cNvCxnSpPr/>
          <p:nvPr/>
        </p:nvCxnSpPr>
        <p:spPr>
          <a:xfrm>
            <a:off x="3854631" y="488986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120BCB-331C-4F73-ACA3-5262079CC77F}"/>
              </a:ext>
            </a:extLst>
          </p:cNvPr>
          <p:cNvCxnSpPr>
            <a:cxnSpLocks/>
          </p:cNvCxnSpPr>
          <p:nvPr/>
        </p:nvCxnSpPr>
        <p:spPr>
          <a:xfrm>
            <a:off x="5248003" y="488986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6D691E-FDA5-46FA-B270-5682475FF982}"/>
              </a:ext>
            </a:extLst>
          </p:cNvPr>
          <p:cNvCxnSpPr>
            <a:cxnSpLocks/>
          </p:cNvCxnSpPr>
          <p:nvPr/>
        </p:nvCxnSpPr>
        <p:spPr>
          <a:xfrm>
            <a:off x="7625444" y="4889863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2B6EDD-167D-409F-AF81-61A2FE9CCDBE}"/>
              </a:ext>
            </a:extLst>
          </p:cNvPr>
          <p:cNvSpPr txBox="1"/>
          <p:nvPr/>
        </p:nvSpPr>
        <p:spPr>
          <a:xfrm>
            <a:off x="6394813" y="4655820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FEF956E-7312-404B-80F9-1EE7108C9215}"/>
              </a:ext>
            </a:extLst>
          </p:cNvPr>
          <p:cNvGrpSpPr/>
          <p:nvPr/>
        </p:nvGrpSpPr>
        <p:grpSpPr>
          <a:xfrm>
            <a:off x="1231210" y="1285027"/>
            <a:ext cx="2148715" cy="1306563"/>
            <a:chOff x="1720840" y="2116182"/>
            <a:chExt cx="2372940" cy="137732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44674-4681-4725-986C-3591AB8DC46E}"/>
                </a:ext>
              </a:extLst>
            </p:cNvPr>
            <p:cNvGrpSpPr/>
            <p:nvPr/>
          </p:nvGrpSpPr>
          <p:grpSpPr>
            <a:xfrm>
              <a:off x="1720840" y="2116182"/>
              <a:ext cx="1887285" cy="1377320"/>
              <a:chOff x="1720840" y="1447162"/>
              <a:chExt cx="2872630" cy="2096414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12650E9-4710-4351-B276-A4D758502068}"/>
                  </a:ext>
                </a:extLst>
              </p:cNvPr>
              <p:cNvSpPr/>
              <p:nvPr/>
            </p:nvSpPr>
            <p:spPr>
              <a:xfrm>
                <a:off x="2261130" y="1923313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46964F-5557-4C81-8663-159FCC1B7D79}"/>
                  </a:ext>
                </a:extLst>
              </p:cNvPr>
              <p:cNvSpPr/>
              <p:nvPr/>
            </p:nvSpPr>
            <p:spPr>
              <a:xfrm>
                <a:off x="2902488" y="2576646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FC107FE-33F7-4AE1-8241-77EF2A867934}"/>
                  </a:ext>
                </a:extLst>
              </p:cNvPr>
              <p:cNvSpPr/>
              <p:nvPr/>
            </p:nvSpPr>
            <p:spPr>
              <a:xfrm>
                <a:off x="3281529" y="1753980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239495C-F06D-4745-90C4-03CAA62DD6A2}"/>
                  </a:ext>
                </a:extLst>
              </p:cNvPr>
              <p:cNvSpPr/>
              <p:nvPr/>
            </p:nvSpPr>
            <p:spPr>
              <a:xfrm>
                <a:off x="3909155" y="2858878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D84533D-3E38-4047-A4AD-9AE522D6873A}"/>
                  </a:ext>
                </a:extLst>
              </p:cNvPr>
              <p:cNvSpPr/>
              <p:nvPr/>
            </p:nvSpPr>
            <p:spPr>
              <a:xfrm>
                <a:off x="4431502" y="2094762"/>
                <a:ext cx="161968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29934A3-AC9F-446A-B469-F3B01B62C954}"/>
                  </a:ext>
                </a:extLst>
              </p:cNvPr>
              <p:cNvSpPr/>
              <p:nvPr/>
            </p:nvSpPr>
            <p:spPr>
              <a:xfrm>
                <a:off x="2029700" y="2908776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D1A2ECF-59B2-4E43-B409-F974DFE645A3}"/>
                  </a:ext>
                </a:extLst>
              </p:cNvPr>
              <p:cNvCxnSpPr>
                <a:stCxn id="76" idx="6"/>
                <a:endCxn id="78" idx="2"/>
              </p:cNvCxnSpPr>
              <p:nvPr/>
            </p:nvCxnSpPr>
            <p:spPr>
              <a:xfrm flipV="1">
                <a:off x="2423098" y="1838647"/>
                <a:ext cx="858431" cy="16933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68A40C-7A05-4F4D-BAC3-A34DBD6521FF}"/>
                  </a:ext>
                </a:extLst>
              </p:cNvPr>
              <p:cNvCxnSpPr>
                <a:cxnSpLocks/>
                <a:stCxn id="78" idx="6"/>
                <a:endCxn id="80" idx="2"/>
              </p:cNvCxnSpPr>
              <p:nvPr/>
            </p:nvCxnSpPr>
            <p:spPr>
              <a:xfrm>
                <a:off x="3443497" y="1838647"/>
                <a:ext cx="988006" cy="34078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9DFC2D5-8DDC-45ED-81ED-3E87E07E7171}"/>
                  </a:ext>
                </a:extLst>
              </p:cNvPr>
              <p:cNvCxnSpPr>
                <a:cxnSpLocks/>
                <a:stCxn id="78" idx="5"/>
                <a:endCxn id="79" idx="1"/>
              </p:cNvCxnSpPr>
              <p:nvPr/>
            </p:nvCxnSpPr>
            <p:spPr>
              <a:xfrm>
                <a:off x="3419777" y="1898515"/>
                <a:ext cx="513098" cy="98516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4F59502-5836-404A-805D-36B47FAF0633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>
                <a:off x="2399378" y="2067848"/>
                <a:ext cx="526829" cy="533596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1C94D27-A492-4FF0-91AB-929157FBC50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1720840" y="1923313"/>
                <a:ext cx="540290" cy="8466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9B09CD7-9C4C-4F59-AEB5-90AEBF38C5B2}"/>
                  </a:ext>
                </a:extLst>
              </p:cNvPr>
              <p:cNvCxnSpPr>
                <a:cxnSpLocks/>
                <a:stCxn id="77" idx="3"/>
                <a:endCxn id="81" idx="5"/>
              </p:cNvCxnSpPr>
              <p:nvPr/>
            </p:nvCxnSpPr>
            <p:spPr>
              <a:xfrm flipH="1">
                <a:off x="2167948" y="2721181"/>
                <a:ext cx="758259" cy="33213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E0F7056-10EB-4277-983E-75C2D09194B0}"/>
                  </a:ext>
                </a:extLst>
              </p:cNvPr>
              <p:cNvCxnSpPr>
                <a:cxnSpLocks/>
                <a:stCxn id="77" idx="1"/>
                <a:endCxn id="81" idx="7"/>
              </p:cNvCxnSpPr>
              <p:nvPr/>
            </p:nvCxnSpPr>
            <p:spPr>
              <a:xfrm flipH="1">
                <a:off x="2167948" y="2601444"/>
                <a:ext cx="758259" cy="33213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44EE462-F9B1-4B44-8F52-9D3B599C4895}"/>
                  </a:ext>
                </a:extLst>
              </p:cNvPr>
              <p:cNvSpPr txBox="1"/>
              <p:nvPr/>
            </p:nvSpPr>
            <p:spPr>
              <a:xfrm>
                <a:off x="3254334" y="1447162"/>
                <a:ext cx="796990" cy="51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836BC31-5E29-40D4-BA08-73919DA36D71}"/>
                  </a:ext>
                </a:extLst>
              </p:cNvPr>
              <p:cNvSpPr txBox="1"/>
              <p:nvPr/>
            </p:nvSpPr>
            <p:spPr>
              <a:xfrm>
                <a:off x="2185634" y="1538010"/>
                <a:ext cx="796989" cy="51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7B3E60C-7508-4E4C-A86A-1D74D752207F}"/>
                  </a:ext>
                </a:extLst>
              </p:cNvPr>
              <p:cNvSpPr txBox="1"/>
              <p:nvPr/>
            </p:nvSpPr>
            <p:spPr>
              <a:xfrm>
                <a:off x="2908613" y="2641620"/>
                <a:ext cx="796990" cy="51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FD33FFC-3325-41BD-95E0-41846FB2261D}"/>
                  </a:ext>
                </a:extLst>
              </p:cNvPr>
              <p:cNvSpPr txBox="1"/>
              <p:nvPr/>
            </p:nvSpPr>
            <p:spPr>
              <a:xfrm>
                <a:off x="1884112" y="3028264"/>
                <a:ext cx="964620" cy="51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M6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E529A93-AEF9-4775-A37F-1C92F252E4E2}"/>
                </a:ext>
              </a:extLst>
            </p:cNvPr>
            <p:cNvSpPr txBox="1"/>
            <p:nvPr/>
          </p:nvSpPr>
          <p:spPr>
            <a:xfrm>
              <a:off x="3415241" y="2218814"/>
              <a:ext cx="67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790458-6395-460F-9116-69DDB187AF87}"/>
                </a:ext>
              </a:extLst>
            </p:cNvPr>
            <p:cNvSpPr txBox="1"/>
            <p:nvPr/>
          </p:nvSpPr>
          <p:spPr>
            <a:xfrm>
              <a:off x="3128789" y="3076446"/>
              <a:ext cx="678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M4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4A3D5D0-DBAC-42A8-97F3-A0D15F7A8170}"/>
              </a:ext>
            </a:extLst>
          </p:cNvPr>
          <p:cNvSpPr txBox="1"/>
          <p:nvPr/>
        </p:nvSpPr>
        <p:spPr>
          <a:xfrm>
            <a:off x="3283738" y="103033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3304BA-AE91-4BDE-B394-0535B0204EB0}"/>
              </a:ext>
            </a:extLst>
          </p:cNvPr>
          <p:cNvSpPr txBox="1"/>
          <p:nvPr/>
        </p:nvSpPr>
        <p:spPr>
          <a:xfrm>
            <a:off x="4762531" y="100692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84307C-8C14-43FC-A61B-FCFC78A13987}"/>
              </a:ext>
            </a:extLst>
          </p:cNvPr>
          <p:cNvSpPr txBox="1"/>
          <p:nvPr/>
        </p:nvSpPr>
        <p:spPr>
          <a:xfrm>
            <a:off x="7070546" y="101167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Conv’i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0E44AE-B8DD-4A43-8311-5AB797292C0D}"/>
              </a:ext>
            </a:extLst>
          </p:cNvPr>
          <p:cNvSpPr txBox="1"/>
          <p:nvPr/>
        </p:nvSpPr>
        <p:spPr>
          <a:xfrm>
            <a:off x="3283738" y="560369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Conv’1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073200-2761-4A06-AACF-01E8CC88A771}"/>
              </a:ext>
            </a:extLst>
          </p:cNvPr>
          <p:cNvSpPr txBox="1"/>
          <p:nvPr/>
        </p:nvSpPr>
        <p:spPr>
          <a:xfrm>
            <a:off x="4696160" y="561536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Conv’2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96E9E7-9739-4A3E-9F6F-A12AD8F5E72A}"/>
              </a:ext>
            </a:extLst>
          </p:cNvPr>
          <p:cNvSpPr txBox="1"/>
          <p:nvPr/>
        </p:nvSpPr>
        <p:spPr>
          <a:xfrm>
            <a:off x="7065102" y="560583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Conv’i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27DA51-B030-4DEA-AD09-620B3E4A4CD8}"/>
              </a:ext>
            </a:extLst>
          </p:cNvPr>
          <p:cNvSpPr txBox="1"/>
          <p:nvPr/>
        </p:nvSpPr>
        <p:spPr>
          <a:xfrm>
            <a:off x="4088466" y="1021200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6A0DBE-3F82-489E-8BE9-4E4A9F98285F}"/>
              </a:ext>
            </a:extLst>
          </p:cNvPr>
          <p:cNvSpPr txBox="1"/>
          <p:nvPr/>
        </p:nvSpPr>
        <p:spPr>
          <a:xfrm>
            <a:off x="5461843" y="101167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30514D-62CC-4055-94D2-35E0C13DCD3C}"/>
              </a:ext>
            </a:extLst>
          </p:cNvPr>
          <p:cNvSpPr txBox="1"/>
          <p:nvPr/>
        </p:nvSpPr>
        <p:spPr>
          <a:xfrm>
            <a:off x="7702119" y="101763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F91735-428C-4388-90E8-FBE7509FE98B}"/>
              </a:ext>
            </a:extLst>
          </p:cNvPr>
          <p:cNvSpPr txBox="1"/>
          <p:nvPr/>
        </p:nvSpPr>
        <p:spPr>
          <a:xfrm>
            <a:off x="4125573" y="5613220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1C773C-6BA0-4CB6-BB93-BAF65B45A4B3}"/>
              </a:ext>
            </a:extLst>
          </p:cNvPr>
          <p:cNvSpPr txBox="1"/>
          <p:nvPr/>
        </p:nvSpPr>
        <p:spPr>
          <a:xfrm>
            <a:off x="5498950" y="560369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6429E9-EE5B-40A8-9066-AF1D3858F37D}"/>
              </a:ext>
            </a:extLst>
          </p:cNvPr>
          <p:cNvSpPr txBox="1"/>
          <p:nvPr/>
        </p:nvSpPr>
        <p:spPr>
          <a:xfrm>
            <a:off x="7740800" y="5603304"/>
            <a:ext cx="99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AE721E-D7A9-4B26-855B-8E0BA7C5A3D6}"/>
              </a:ext>
            </a:extLst>
          </p:cNvPr>
          <p:cNvSpPr txBox="1"/>
          <p:nvPr/>
        </p:nvSpPr>
        <p:spPr>
          <a:xfrm>
            <a:off x="2754742" y="3168023"/>
            <a:ext cx="127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 units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EA25BE-50F4-4BDA-9927-C60B847ABA38}"/>
              </a:ext>
            </a:extLst>
          </p:cNvPr>
          <p:cNvGrpSpPr/>
          <p:nvPr/>
        </p:nvGrpSpPr>
        <p:grpSpPr>
          <a:xfrm>
            <a:off x="1490054" y="4098106"/>
            <a:ext cx="1726793" cy="1461486"/>
            <a:chOff x="2776280" y="1868495"/>
            <a:chExt cx="2326799" cy="196930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87C1C1C-32FE-4FC8-828B-605876E16F6E}"/>
                </a:ext>
              </a:extLst>
            </p:cNvPr>
            <p:cNvGrpSpPr/>
            <p:nvPr/>
          </p:nvGrpSpPr>
          <p:grpSpPr>
            <a:xfrm>
              <a:off x="2866515" y="2140165"/>
              <a:ext cx="1832485" cy="1446049"/>
              <a:chOff x="2866515" y="2140165"/>
              <a:chExt cx="1832485" cy="1446049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FA2FF87-8274-4CC4-9A54-8784FE8222C4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0FDA91D-C956-4509-92BF-F020B9F93427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E5E59DD-B488-4011-BD12-B67938D8F39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830E77B-C8A1-4E11-8968-0FD76F715303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EFCA3A2-EC60-491A-B146-88962F039CA4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6271D1B-1FAC-4948-B313-1A498DFE285C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CF80DA1-341E-4055-B8B0-579A29947BAF}"/>
                </a:ext>
              </a:extLst>
            </p:cNvPr>
            <p:cNvCxnSpPr>
              <a:cxnSpLocks/>
              <a:endCxn id="131" idx="3"/>
            </p:cNvCxnSpPr>
            <p:nvPr/>
          </p:nvCxnSpPr>
          <p:spPr>
            <a:xfrm flipV="1">
              <a:off x="3083267" y="2284700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EEB5CD2-1B0B-46F6-8418-730637B25756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 flipV="1">
              <a:off x="3083267" y="2164963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434AE7-FAA4-41C1-AC6B-30A069205AE9}"/>
                </a:ext>
              </a:extLst>
            </p:cNvPr>
            <p:cNvCxnSpPr>
              <a:cxnSpLocks/>
              <a:stCxn id="135" idx="1"/>
              <a:endCxn id="131" idx="5"/>
            </p:cNvCxnSpPr>
            <p:nvPr/>
          </p:nvCxnSpPr>
          <p:spPr>
            <a:xfrm flipH="1" flipV="1">
              <a:off x="3974577" y="2284700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1D8288-AFE5-41ED-9213-41E3348BA4AB}"/>
                </a:ext>
              </a:extLst>
            </p:cNvPr>
            <p:cNvSpPr txBox="1"/>
            <p:nvPr/>
          </p:nvSpPr>
          <p:spPr>
            <a:xfrm>
              <a:off x="3484940" y="2757561"/>
              <a:ext cx="70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3E38B88-52A7-417A-B7B4-8BAC5FC2773C}"/>
                </a:ext>
              </a:extLst>
            </p:cNvPr>
            <p:cNvSpPr txBox="1"/>
            <p:nvPr/>
          </p:nvSpPr>
          <p:spPr>
            <a:xfrm>
              <a:off x="2776280" y="2991640"/>
              <a:ext cx="781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S8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F6CC658-78C2-4F08-9488-65CA2D631A1F}"/>
                </a:ext>
              </a:extLst>
            </p:cNvPr>
            <p:cNvCxnSpPr>
              <a:cxnSpLocks/>
              <a:stCxn id="131" idx="6"/>
              <a:endCxn id="135" idx="0"/>
            </p:cNvCxnSpPr>
            <p:nvPr/>
          </p:nvCxnSpPr>
          <p:spPr>
            <a:xfrm>
              <a:off x="3999375" y="2224832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06D738-69FB-461D-87C0-9DD3319EE13F}"/>
                </a:ext>
              </a:extLst>
            </p:cNvPr>
            <p:cNvCxnSpPr>
              <a:cxnSpLocks/>
              <a:stCxn id="135" idx="4"/>
              <a:endCxn id="133" idx="7"/>
            </p:cNvCxnSpPr>
            <p:nvPr/>
          </p:nvCxnSpPr>
          <p:spPr>
            <a:xfrm flipH="1">
              <a:off x="4434478" y="2736849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7FABA9E-B496-4EE6-B75F-6487F8155276}"/>
                </a:ext>
              </a:extLst>
            </p:cNvPr>
            <p:cNvCxnSpPr>
              <a:cxnSpLocks/>
              <a:stCxn id="135" idx="2"/>
              <a:endCxn id="132" idx="7"/>
            </p:cNvCxnSpPr>
            <p:nvPr/>
          </p:nvCxnSpPr>
          <p:spPr>
            <a:xfrm flipH="1">
              <a:off x="3735279" y="2652183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16C68-9504-4C17-A0FC-238C0DF4073D}"/>
                </a:ext>
              </a:extLst>
            </p:cNvPr>
            <p:cNvCxnSpPr>
              <a:cxnSpLocks/>
              <a:stCxn id="132" idx="1"/>
              <a:endCxn id="134" idx="7"/>
            </p:cNvCxnSpPr>
            <p:nvPr/>
          </p:nvCxnSpPr>
          <p:spPr>
            <a:xfrm flipH="1">
              <a:off x="3011050" y="2685493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AC9FF0D-1014-4963-953D-1B61E03BC713}"/>
                </a:ext>
              </a:extLst>
            </p:cNvPr>
            <p:cNvCxnSpPr>
              <a:cxnSpLocks/>
              <a:stCxn id="131" idx="4"/>
              <a:endCxn id="135" idx="2"/>
            </p:cNvCxnSpPr>
            <p:nvPr/>
          </p:nvCxnSpPr>
          <p:spPr>
            <a:xfrm>
              <a:off x="3914709" y="2309498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8A97F33-A188-44ED-867D-74DEEF478583}"/>
                </a:ext>
              </a:extLst>
            </p:cNvPr>
            <p:cNvCxnSpPr>
              <a:cxnSpLocks/>
              <a:stCxn id="135" idx="3"/>
              <a:endCxn id="132" idx="6"/>
            </p:cNvCxnSpPr>
            <p:nvPr/>
          </p:nvCxnSpPr>
          <p:spPr>
            <a:xfrm flipH="1">
              <a:off x="3760077" y="2712051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6334721-9E68-4FE9-ABBF-E854AF3C07D3}"/>
                </a:ext>
              </a:extLst>
            </p:cNvPr>
            <p:cNvCxnSpPr>
              <a:cxnSpLocks/>
              <a:stCxn id="132" idx="2"/>
              <a:endCxn id="134" idx="6"/>
            </p:cNvCxnSpPr>
            <p:nvPr/>
          </p:nvCxnSpPr>
          <p:spPr>
            <a:xfrm flipH="1">
              <a:off x="3035848" y="2745362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73B4302-D7C5-4ED3-B8B3-B70B59CA9B6D}"/>
                </a:ext>
              </a:extLst>
            </p:cNvPr>
            <p:cNvSpPr txBox="1"/>
            <p:nvPr/>
          </p:nvSpPr>
          <p:spPr>
            <a:xfrm>
              <a:off x="4213909" y="3378155"/>
              <a:ext cx="70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39C1DA-9E35-46EC-9DAA-FF7705943D2F}"/>
                </a:ext>
              </a:extLst>
            </p:cNvPr>
            <p:cNvSpPr txBox="1"/>
            <p:nvPr/>
          </p:nvSpPr>
          <p:spPr>
            <a:xfrm>
              <a:off x="4393685" y="2173644"/>
              <a:ext cx="70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5A7B25-977B-4226-B2D4-E33CE84755AD}"/>
                </a:ext>
              </a:extLst>
            </p:cNvPr>
            <p:cNvCxnSpPr>
              <a:cxnSpLocks/>
              <a:stCxn id="133" idx="2"/>
              <a:endCxn id="136" idx="6"/>
            </p:cNvCxnSpPr>
            <p:nvPr/>
          </p:nvCxnSpPr>
          <p:spPr>
            <a:xfrm flipH="1">
              <a:off x="3851156" y="3358418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04D48CF-9780-4418-AA0A-7755222458B5}"/>
                </a:ext>
              </a:extLst>
            </p:cNvPr>
            <p:cNvSpPr txBox="1"/>
            <p:nvPr/>
          </p:nvSpPr>
          <p:spPr>
            <a:xfrm>
              <a:off x="3538826" y="3499247"/>
              <a:ext cx="70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S11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258FEBA-A4E3-43AC-A1AD-CE8D7FB9B58F}"/>
                </a:ext>
              </a:extLst>
            </p:cNvPr>
            <p:cNvSpPr txBox="1"/>
            <p:nvPr/>
          </p:nvSpPr>
          <p:spPr>
            <a:xfrm>
              <a:off x="3814245" y="1868495"/>
              <a:ext cx="70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S4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AD85DEE-7139-4242-865D-154B7F23453F}"/>
              </a:ext>
            </a:extLst>
          </p:cNvPr>
          <p:cNvCxnSpPr/>
          <p:nvPr/>
        </p:nvCxnSpPr>
        <p:spPr>
          <a:xfrm>
            <a:off x="3164477" y="2119519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CD8A4FF-70D9-4F3D-A8E7-EE68459F0220}"/>
              </a:ext>
            </a:extLst>
          </p:cNvPr>
          <p:cNvCxnSpPr/>
          <p:nvPr/>
        </p:nvCxnSpPr>
        <p:spPr>
          <a:xfrm>
            <a:off x="3161211" y="4893199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BE4F18D-26ED-46FD-8498-152C222DE564}"/>
              </a:ext>
            </a:extLst>
          </p:cNvPr>
          <p:cNvCxnSpPr>
            <a:cxnSpLocks/>
          </p:cNvCxnSpPr>
          <p:nvPr/>
        </p:nvCxnSpPr>
        <p:spPr>
          <a:xfrm>
            <a:off x="8320860" y="2118542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2D13B86-CD0E-493F-83DB-1D9031CBB04B}"/>
              </a:ext>
            </a:extLst>
          </p:cNvPr>
          <p:cNvCxnSpPr>
            <a:cxnSpLocks/>
          </p:cNvCxnSpPr>
          <p:nvPr/>
        </p:nvCxnSpPr>
        <p:spPr>
          <a:xfrm>
            <a:off x="8317594" y="4892222"/>
            <a:ext cx="40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77F654D-200D-4C99-B513-9F983BC62DF5}"/>
              </a:ext>
            </a:extLst>
          </p:cNvPr>
          <p:cNvGrpSpPr/>
          <p:nvPr/>
        </p:nvGrpSpPr>
        <p:grpSpPr>
          <a:xfrm>
            <a:off x="8599940" y="1230005"/>
            <a:ext cx="2148715" cy="1323955"/>
            <a:chOff x="1720840" y="2116182"/>
            <a:chExt cx="2372940" cy="139565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DADC2F0-CBE2-4D96-A662-B9280CFCD7D8}"/>
                </a:ext>
              </a:extLst>
            </p:cNvPr>
            <p:cNvGrpSpPr/>
            <p:nvPr/>
          </p:nvGrpSpPr>
          <p:grpSpPr>
            <a:xfrm>
              <a:off x="1720840" y="2116182"/>
              <a:ext cx="1887285" cy="1395654"/>
              <a:chOff x="1720840" y="1447162"/>
              <a:chExt cx="2872630" cy="212432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971C4FE-825E-4160-BA9A-D4FBEB84E5D4}"/>
                  </a:ext>
                </a:extLst>
              </p:cNvPr>
              <p:cNvSpPr/>
              <p:nvPr/>
            </p:nvSpPr>
            <p:spPr>
              <a:xfrm>
                <a:off x="2261130" y="1923313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C4639C6-920F-470E-8A42-CD624975D442}"/>
                  </a:ext>
                </a:extLst>
              </p:cNvPr>
              <p:cNvSpPr/>
              <p:nvPr/>
            </p:nvSpPr>
            <p:spPr>
              <a:xfrm>
                <a:off x="2902488" y="2576646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A32584B-71D3-4AB0-BF34-7F2E610978C2}"/>
                  </a:ext>
                </a:extLst>
              </p:cNvPr>
              <p:cNvSpPr/>
              <p:nvPr/>
            </p:nvSpPr>
            <p:spPr>
              <a:xfrm>
                <a:off x="3281529" y="1753980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8C5D581-F371-42D5-A508-D247805A6E98}"/>
                  </a:ext>
                </a:extLst>
              </p:cNvPr>
              <p:cNvSpPr/>
              <p:nvPr/>
            </p:nvSpPr>
            <p:spPr>
              <a:xfrm>
                <a:off x="3909155" y="2858878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4DDF8D0-5FB6-4CF9-9EE8-CC5144A3E0E8}"/>
                  </a:ext>
                </a:extLst>
              </p:cNvPr>
              <p:cNvSpPr/>
              <p:nvPr/>
            </p:nvSpPr>
            <p:spPr>
              <a:xfrm>
                <a:off x="4431502" y="2094762"/>
                <a:ext cx="161968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C5E10CC-A4E9-43B7-9E54-530037B67BCD}"/>
                  </a:ext>
                </a:extLst>
              </p:cNvPr>
              <p:cNvSpPr/>
              <p:nvPr/>
            </p:nvSpPr>
            <p:spPr>
              <a:xfrm>
                <a:off x="2029700" y="2908776"/>
                <a:ext cx="161968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EA906BD3-96B4-4087-98C1-B7B2F34AAFCE}"/>
                  </a:ext>
                </a:extLst>
              </p:cNvPr>
              <p:cNvCxnSpPr>
                <a:stCxn id="148" idx="6"/>
                <a:endCxn id="150" idx="2"/>
              </p:cNvCxnSpPr>
              <p:nvPr/>
            </p:nvCxnSpPr>
            <p:spPr>
              <a:xfrm flipV="1">
                <a:off x="2423098" y="1838647"/>
                <a:ext cx="858431" cy="16933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8B4DFA0-FF70-4E8A-A2C6-D773500258F9}"/>
                  </a:ext>
                </a:extLst>
              </p:cNvPr>
              <p:cNvCxnSpPr>
                <a:cxnSpLocks/>
                <a:stCxn id="150" idx="6"/>
                <a:endCxn id="152" idx="2"/>
              </p:cNvCxnSpPr>
              <p:nvPr/>
            </p:nvCxnSpPr>
            <p:spPr>
              <a:xfrm>
                <a:off x="3443497" y="1838647"/>
                <a:ext cx="988006" cy="34078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05DD4EA-9B67-4ACC-B85B-EEE48B69F24D}"/>
                  </a:ext>
                </a:extLst>
              </p:cNvPr>
              <p:cNvCxnSpPr>
                <a:cxnSpLocks/>
                <a:stCxn id="150" idx="5"/>
                <a:endCxn id="151" idx="1"/>
              </p:cNvCxnSpPr>
              <p:nvPr/>
            </p:nvCxnSpPr>
            <p:spPr>
              <a:xfrm>
                <a:off x="3419777" y="1898515"/>
                <a:ext cx="513098" cy="98516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D2E3CB-3A47-4C70-AC10-B264469AC447}"/>
                  </a:ext>
                </a:extLst>
              </p:cNvPr>
              <p:cNvCxnSpPr>
                <a:cxnSpLocks/>
                <a:stCxn id="148" idx="5"/>
                <a:endCxn id="149" idx="1"/>
              </p:cNvCxnSpPr>
              <p:nvPr/>
            </p:nvCxnSpPr>
            <p:spPr>
              <a:xfrm>
                <a:off x="2399378" y="2067848"/>
                <a:ext cx="526829" cy="533596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B0AFD79A-8A13-4679-ADA1-ADA3809CF45E}"/>
                  </a:ext>
                </a:extLst>
              </p:cNvPr>
              <p:cNvCxnSpPr>
                <a:cxnSpLocks/>
                <a:endCxn id="148" idx="2"/>
              </p:cNvCxnSpPr>
              <p:nvPr/>
            </p:nvCxnSpPr>
            <p:spPr>
              <a:xfrm>
                <a:off x="1720840" y="1923313"/>
                <a:ext cx="540290" cy="8466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F1AC42F7-5F42-4D50-86EE-734CC44E5B26}"/>
                  </a:ext>
                </a:extLst>
              </p:cNvPr>
              <p:cNvCxnSpPr>
                <a:cxnSpLocks/>
                <a:stCxn id="149" idx="3"/>
                <a:endCxn id="153" idx="5"/>
              </p:cNvCxnSpPr>
              <p:nvPr/>
            </p:nvCxnSpPr>
            <p:spPr>
              <a:xfrm flipH="1">
                <a:off x="2167948" y="2721181"/>
                <a:ext cx="758259" cy="33213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7732F92E-13F5-435C-BCD2-8463AD0D5E4D}"/>
                  </a:ext>
                </a:extLst>
              </p:cNvPr>
              <p:cNvCxnSpPr>
                <a:cxnSpLocks/>
                <a:stCxn id="149" idx="1"/>
                <a:endCxn id="153" idx="7"/>
              </p:cNvCxnSpPr>
              <p:nvPr/>
            </p:nvCxnSpPr>
            <p:spPr>
              <a:xfrm flipH="1">
                <a:off x="2167948" y="2601444"/>
                <a:ext cx="758259" cy="33213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4266989-C878-487E-94B2-EC3CC0AC5E8C}"/>
                  </a:ext>
                </a:extLst>
              </p:cNvPr>
              <p:cNvSpPr txBox="1"/>
              <p:nvPr/>
            </p:nvSpPr>
            <p:spPr>
              <a:xfrm>
                <a:off x="3361073" y="1447162"/>
                <a:ext cx="796990" cy="54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50" dirty="0"/>
                  <a:t>M2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023C344-A63E-49BD-AAF2-31BE91CE9B05}"/>
                  </a:ext>
                </a:extLst>
              </p:cNvPr>
              <p:cNvSpPr txBox="1"/>
              <p:nvPr/>
            </p:nvSpPr>
            <p:spPr>
              <a:xfrm>
                <a:off x="2185634" y="1517633"/>
                <a:ext cx="796989" cy="54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50" dirty="0"/>
                  <a:t>M3</a:t>
                </a:r>
                <a:endParaRPr lang="en-US" sz="16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A3F1AB0-23A5-403F-8AC2-AA02E93ED35A}"/>
                  </a:ext>
                </a:extLst>
              </p:cNvPr>
              <p:cNvSpPr txBox="1"/>
              <p:nvPr/>
            </p:nvSpPr>
            <p:spPr>
              <a:xfrm>
                <a:off x="2908613" y="2641621"/>
                <a:ext cx="796990" cy="54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50" dirty="0"/>
                  <a:t>M5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28FDF31-B0B5-4357-A0F4-A943577BEA77}"/>
                  </a:ext>
                </a:extLst>
              </p:cNvPr>
              <p:cNvSpPr txBox="1"/>
              <p:nvPr/>
            </p:nvSpPr>
            <p:spPr>
              <a:xfrm>
                <a:off x="1884112" y="3028263"/>
                <a:ext cx="964619" cy="54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50" dirty="0"/>
                  <a:t>M6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97EAA86-5628-47E8-A7AD-2F42DDCCF4D5}"/>
                </a:ext>
              </a:extLst>
            </p:cNvPr>
            <p:cNvSpPr txBox="1"/>
            <p:nvPr/>
          </p:nvSpPr>
          <p:spPr>
            <a:xfrm>
              <a:off x="3415241" y="2218813"/>
              <a:ext cx="678539" cy="35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M1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5BD9452-AC35-401B-AF9F-7FB4F7A57B1C}"/>
                </a:ext>
              </a:extLst>
            </p:cNvPr>
            <p:cNvSpPr txBox="1"/>
            <p:nvPr/>
          </p:nvSpPr>
          <p:spPr>
            <a:xfrm>
              <a:off x="3128789" y="3076446"/>
              <a:ext cx="678538" cy="35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M4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A9776BA-CAB1-490A-B849-6DC3190556A5}"/>
              </a:ext>
            </a:extLst>
          </p:cNvPr>
          <p:cNvGrpSpPr/>
          <p:nvPr/>
        </p:nvGrpSpPr>
        <p:grpSpPr>
          <a:xfrm>
            <a:off x="8858784" y="4084997"/>
            <a:ext cx="1726793" cy="1567838"/>
            <a:chOff x="2776280" y="1842827"/>
            <a:chExt cx="2326799" cy="211261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147F2F6-CB81-4616-AF10-78169EE239CC}"/>
                </a:ext>
              </a:extLst>
            </p:cNvPr>
            <p:cNvGrpSpPr/>
            <p:nvPr/>
          </p:nvGrpSpPr>
          <p:grpSpPr>
            <a:xfrm>
              <a:off x="2866515" y="2140165"/>
              <a:ext cx="1832485" cy="1446049"/>
              <a:chOff x="2866515" y="2140165"/>
              <a:chExt cx="1832485" cy="1446049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95270A6-CED7-40C9-A7D1-8B03CD79AA25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C940F5C-563D-4890-8EE2-087340AFABC0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976D967-DB6A-4564-B846-879AE249698B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6E7B77E-FCEB-43BB-BFEB-13AFDF0B146C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07D7BB5B-2DE2-43F8-8EB1-8F301456FA3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394C689C-B4E8-4CCA-809D-61C743F0CC8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D856A22-7E22-456C-B063-75F7254F3C76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flipV="1">
              <a:off x="3083267" y="2284700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4866891-D5EB-42F9-8138-8D429DB66FEC}"/>
                </a:ext>
              </a:extLst>
            </p:cNvPr>
            <p:cNvCxnSpPr>
              <a:cxnSpLocks/>
              <a:endCxn id="184" idx="1"/>
            </p:cNvCxnSpPr>
            <p:nvPr/>
          </p:nvCxnSpPr>
          <p:spPr>
            <a:xfrm flipV="1">
              <a:off x="3083267" y="2164963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F20F4A7-53CF-4BB8-A805-672C43F93DA7}"/>
                </a:ext>
              </a:extLst>
            </p:cNvPr>
            <p:cNvCxnSpPr>
              <a:cxnSpLocks/>
              <a:stCxn id="188" idx="1"/>
              <a:endCxn id="184" idx="5"/>
            </p:cNvCxnSpPr>
            <p:nvPr/>
          </p:nvCxnSpPr>
          <p:spPr>
            <a:xfrm flipH="1" flipV="1">
              <a:off x="3974577" y="2284700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4E33E0B-8667-4086-BC96-7949EBE39EB1}"/>
                </a:ext>
              </a:extLst>
            </p:cNvPr>
            <p:cNvSpPr txBox="1"/>
            <p:nvPr/>
          </p:nvSpPr>
          <p:spPr>
            <a:xfrm>
              <a:off x="3484941" y="2757561"/>
              <a:ext cx="709394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3B62BD8-5CAA-48C1-BCC8-ACD83B909E05}"/>
                </a:ext>
              </a:extLst>
            </p:cNvPr>
            <p:cNvSpPr txBox="1"/>
            <p:nvPr/>
          </p:nvSpPr>
          <p:spPr>
            <a:xfrm>
              <a:off x="2776280" y="2991640"/>
              <a:ext cx="781662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S8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D3BCBE4-E581-4981-BDCA-59A47A89CB8C}"/>
                </a:ext>
              </a:extLst>
            </p:cNvPr>
            <p:cNvCxnSpPr>
              <a:cxnSpLocks/>
              <a:stCxn id="184" idx="6"/>
              <a:endCxn id="188" idx="0"/>
            </p:cNvCxnSpPr>
            <p:nvPr/>
          </p:nvCxnSpPr>
          <p:spPr>
            <a:xfrm>
              <a:off x="3999375" y="2224832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3D567EE-D977-4754-8D76-66B05B58920D}"/>
                </a:ext>
              </a:extLst>
            </p:cNvPr>
            <p:cNvCxnSpPr>
              <a:cxnSpLocks/>
              <a:stCxn id="188" idx="4"/>
              <a:endCxn id="186" idx="7"/>
            </p:cNvCxnSpPr>
            <p:nvPr/>
          </p:nvCxnSpPr>
          <p:spPr>
            <a:xfrm flipH="1">
              <a:off x="4434478" y="2736849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3ED4A5E-CF18-4A93-A1E5-2E04B9541C49}"/>
                </a:ext>
              </a:extLst>
            </p:cNvPr>
            <p:cNvCxnSpPr>
              <a:cxnSpLocks/>
              <a:stCxn id="188" idx="2"/>
              <a:endCxn id="185" idx="7"/>
            </p:cNvCxnSpPr>
            <p:nvPr/>
          </p:nvCxnSpPr>
          <p:spPr>
            <a:xfrm flipH="1">
              <a:off x="3735279" y="2652183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D742AAF-AB3F-40CF-925D-40A53205FC3B}"/>
                </a:ext>
              </a:extLst>
            </p:cNvPr>
            <p:cNvCxnSpPr>
              <a:cxnSpLocks/>
              <a:stCxn id="185" idx="1"/>
              <a:endCxn id="187" idx="7"/>
            </p:cNvCxnSpPr>
            <p:nvPr/>
          </p:nvCxnSpPr>
          <p:spPr>
            <a:xfrm flipH="1">
              <a:off x="3011050" y="2685493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2EC1136-6712-4FF5-8E36-9C32470BEF07}"/>
                </a:ext>
              </a:extLst>
            </p:cNvPr>
            <p:cNvCxnSpPr>
              <a:cxnSpLocks/>
              <a:stCxn id="184" idx="4"/>
              <a:endCxn id="188" idx="2"/>
            </p:cNvCxnSpPr>
            <p:nvPr/>
          </p:nvCxnSpPr>
          <p:spPr>
            <a:xfrm>
              <a:off x="3914709" y="2309498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1356167-4EF5-4FEC-A69E-BF70E33DD327}"/>
                </a:ext>
              </a:extLst>
            </p:cNvPr>
            <p:cNvCxnSpPr>
              <a:cxnSpLocks/>
              <a:stCxn id="188" idx="3"/>
              <a:endCxn id="185" idx="6"/>
            </p:cNvCxnSpPr>
            <p:nvPr/>
          </p:nvCxnSpPr>
          <p:spPr>
            <a:xfrm flipH="1">
              <a:off x="3760077" y="2712051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3F2D235-1E5D-4D21-8CF6-5B118F49ECA8}"/>
                </a:ext>
              </a:extLst>
            </p:cNvPr>
            <p:cNvCxnSpPr>
              <a:cxnSpLocks/>
              <a:stCxn id="185" idx="2"/>
              <a:endCxn id="187" idx="6"/>
            </p:cNvCxnSpPr>
            <p:nvPr/>
          </p:nvCxnSpPr>
          <p:spPr>
            <a:xfrm flipH="1">
              <a:off x="3035848" y="2745362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602746C-CDF4-4354-9DFB-36451FF7EACF}"/>
                </a:ext>
              </a:extLst>
            </p:cNvPr>
            <p:cNvSpPr txBox="1"/>
            <p:nvPr/>
          </p:nvSpPr>
          <p:spPr>
            <a:xfrm>
              <a:off x="4213909" y="3378157"/>
              <a:ext cx="709394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1867B7F-B96B-4391-8E9F-99F36C737288}"/>
                </a:ext>
              </a:extLst>
            </p:cNvPr>
            <p:cNvSpPr txBox="1"/>
            <p:nvPr/>
          </p:nvSpPr>
          <p:spPr>
            <a:xfrm>
              <a:off x="4393685" y="2173644"/>
              <a:ext cx="709394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S5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520114C-CE7E-4606-B4D1-DB0C5C9EF2FE}"/>
                </a:ext>
              </a:extLst>
            </p:cNvPr>
            <p:cNvCxnSpPr>
              <a:cxnSpLocks/>
              <a:stCxn id="186" idx="2"/>
              <a:endCxn id="189" idx="6"/>
            </p:cNvCxnSpPr>
            <p:nvPr/>
          </p:nvCxnSpPr>
          <p:spPr>
            <a:xfrm flipH="1">
              <a:off x="3851156" y="3358418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C7B286F-9E15-4E18-A8B8-97721F44BD62}"/>
                </a:ext>
              </a:extLst>
            </p:cNvPr>
            <p:cNvSpPr txBox="1"/>
            <p:nvPr/>
          </p:nvSpPr>
          <p:spPr>
            <a:xfrm>
              <a:off x="3538826" y="3499247"/>
              <a:ext cx="709394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S11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93FC49B-9A8C-4C61-BFF9-4728C4072D03}"/>
                </a:ext>
              </a:extLst>
            </p:cNvPr>
            <p:cNvSpPr txBox="1"/>
            <p:nvPr/>
          </p:nvSpPr>
          <p:spPr>
            <a:xfrm>
              <a:off x="3848470" y="1842827"/>
              <a:ext cx="709394" cy="456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050" dirty="0"/>
                <a:t>S4</a:t>
              </a: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8D36F5F-E1E9-45F1-98EB-3AC670D0F4BE}"/>
              </a:ext>
            </a:extLst>
          </p:cNvPr>
          <p:cNvSpPr/>
          <p:nvPr/>
        </p:nvSpPr>
        <p:spPr>
          <a:xfrm>
            <a:off x="1036320" y="944880"/>
            <a:ext cx="9603047" cy="21059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6EC523F-38E0-4358-AD1D-5AA6BFE368A8}"/>
              </a:ext>
            </a:extLst>
          </p:cNvPr>
          <p:cNvSpPr/>
          <p:nvPr/>
        </p:nvSpPr>
        <p:spPr>
          <a:xfrm>
            <a:off x="1023729" y="3939095"/>
            <a:ext cx="9603047" cy="21059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DDD20BD-C08B-4552-BE50-4C4914ADFFAB}"/>
              </a:ext>
            </a:extLst>
          </p:cNvPr>
          <p:cNvSpPr txBox="1"/>
          <p:nvPr/>
        </p:nvSpPr>
        <p:spPr>
          <a:xfrm>
            <a:off x="951773" y="2631982"/>
            <a:ext cx="1724028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Method-level Fault Localization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4DC5869-AC85-49C7-8FB5-487E90D816A7}"/>
              </a:ext>
            </a:extLst>
          </p:cNvPr>
          <p:cNvSpPr txBox="1"/>
          <p:nvPr/>
        </p:nvSpPr>
        <p:spPr>
          <a:xfrm>
            <a:off x="891273" y="5619010"/>
            <a:ext cx="1724028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Statement-level Fault Localization</a:t>
            </a:r>
          </a:p>
        </p:txBody>
      </p:sp>
    </p:spTree>
    <p:extLst>
      <p:ext uri="{BB962C8B-B14F-4D97-AF65-F5344CB8AC3E}">
        <p14:creationId xmlns:p14="http://schemas.microsoft.com/office/powerpoint/2010/main" val="21906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532</Words>
  <Application>Microsoft Office PowerPoint</Application>
  <PresentationFormat>Widescreen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42</cp:revision>
  <dcterms:created xsi:type="dcterms:W3CDTF">2021-08-16T16:12:09Z</dcterms:created>
  <dcterms:modified xsi:type="dcterms:W3CDTF">2021-08-21T23:06:40Z</dcterms:modified>
</cp:coreProperties>
</file>