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18273" y="1558136"/>
            <a:ext cx="275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</a:t>
            </a:r>
            <a:r>
              <a:rPr lang="en-US"/>
              <a:t>– Dual-Task </a:t>
            </a:r>
            <a:r>
              <a:rPr lang="en-US" dirty="0"/>
              <a:t>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30800" y="1470652"/>
            <a:ext cx="1753107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96501" y="1338863"/>
            <a:ext cx="256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1273</Words>
  <Application>Microsoft Office PowerPoint</Application>
  <PresentationFormat>Widescreen</PresentationFormat>
  <Paragraphs>629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194</cp:revision>
  <dcterms:created xsi:type="dcterms:W3CDTF">2021-08-16T16:12:09Z</dcterms:created>
  <dcterms:modified xsi:type="dcterms:W3CDTF">2021-12-17T23:29:40Z</dcterms:modified>
</cp:coreProperties>
</file>