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6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309" y="3714616"/>
            <a:ext cx="92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MSBM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478654" y="2136701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AST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00101" y="896067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MC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570634" y="2121576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M1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2925218" y="3053922"/>
            <a:ext cx="8665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(Most</a:t>
            </a:r>
          </a:p>
          <a:p>
            <a:r>
              <a:rPr lang="en-US" sz="1600" dirty="0"/>
              <a:t>Sim.</a:t>
            </a:r>
          </a:p>
          <a:p>
            <a:r>
              <a:rPr lang="en-US" sz="1600" dirty="0"/>
              <a:t>Meth)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48934" y="177849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3147" y="1743392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27429" y="3158055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var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148367" y="2074989"/>
            <a:ext cx="97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V</a:t>
            </a:r>
            <a:r>
              <a:rPr lang="en-US" sz="1400" dirty="0" err="1">
                <a:solidFill>
                  <a:srgbClr val="7030A0"/>
                </a:solidFill>
              </a:rPr>
              <a:t>subtree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171011"/>
            <a:ext cx="1975122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0342" y="1194359"/>
            <a:ext cx="1677017" cy="5885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45588" y="1641004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08762" y="2057524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S5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4988618" y="1383252"/>
            <a:ext cx="3235272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88050A-594E-48C2-8A2C-A1A5355A3AD6}"/>
              </a:ext>
            </a:extLst>
          </p:cNvPr>
          <p:cNvSpPr txBox="1"/>
          <p:nvPr/>
        </p:nvSpPr>
        <p:spPr>
          <a:xfrm>
            <a:off x="6629603" y="1021367"/>
            <a:ext cx="1776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rgbClr val="7030A0"/>
                </a:solidFill>
              </a:rPr>
              <a:t>V</a:t>
            </a:r>
            <a:r>
              <a:rPr lang="en-US" sz="1400" dirty="0" err="1">
                <a:solidFill>
                  <a:srgbClr val="7030A0"/>
                </a:solidFill>
              </a:rPr>
              <a:t>cov</a:t>
            </a:r>
            <a:r>
              <a:rPr lang="en-US" sz="1200" dirty="0"/>
              <a:t> </a:t>
            </a:r>
            <a:r>
              <a:rPr lang="en-US" dirty="0"/>
              <a:t>= &lt;C, R&gt;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A471B3A-BBD9-4DCE-B1DE-54EFC0FB16B4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108773" y="1911120"/>
              <a:ext cx="574917" cy="13627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0B01B6-D90F-4C81-94D4-035006443D4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108773" y="4054023"/>
              <a:ext cx="574917" cy="132091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968458" y="1953960"/>
            <a:ext cx="1546643" cy="1479486"/>
            <a:chOff x="5242560" y="2600539"/>
            <a:chExt cx="1706880" cy="165872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endCxn id="60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058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stCxn id="8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354950" y="1970563"/>
            <a:ext cx="1639045" cy="1348283"/>
            <a:chOff x="5140585" y="2600539"/>
            <a:chExt cx="1808855" cy="151162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585" y="375606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40152" y="3400998"/>
            <a:ext cx="1611271" cy="1348511"/>
            <a:chOff x="3453001" y="3397034"/>
            <a:chExt cx="1611271" cy="134851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245" y="339703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50830" y="165283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4384511" y="1584628"/>
            <a:ext cx="22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</a:t>
            </a:r>
            <a:r>
              <a:rPr lang="en-US" dirty="0" err="1"/>
              <a:t>Repr</a:t>
            </a:r>
            <a:r>
              <a:rPr lang="en-US" dirty="0"/>
              <a:t>.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852918" y="1558136"/>
            <a:ext cx="22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 – Dual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8036334" y="4049794"/>
              <a:ext cx="14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faulty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68C273-A896-4402-A62C-C5020685FE34}"/>
              </a:ext>
            </a:extLst>
          </p:cNvPr>
          <p:cNvSpPr txBox="1"/>
          <p:nvPr/>
        </p:nvSpPr>
        <p:spPr>
          <a:xfrm>
            <a:off x="5433826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4E483F-F3F5-4683-9772-C1DC766CFC28}"/>
              </a:ext>
            </a:extLst>
          </p:cNvPr>
          <p:cNvSpPr txBox="1"/>
          <p:nvPr/>
        </p:nvSpPr>
        <p:spPr>
          <a:xfrm>
            <a:off x="5411635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102570" y="2530966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99410" y="3462774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7900604">
            <a:off x="4584585" y="1241877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attributes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2840521" y="3412352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5" y="1470281"/>
            <a:ext cx="258122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r>
              <a:rPr lang="en-US" sz="1100" dirty="0"/>
              <a:t>3.          …</a:t>
            </a:r>
          </a:p>
          <a:p>
            <a:r>
              <a:rPr lang="en-US" sz="1100" dirty="0"/>
              <a:t>4.          final BSPTree&lt;Euclidean2D&gt; tree = 	getTree(false);          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5. -        if ((Boolean) tree.getAttribute()) {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6. +       if (tree.getCut() == null &amp;&amp; (Boolean) 	tree.getAttribute()) {</a:t>
            </a:r>
          </a:p>
          <a:p>
            <a:r>
              <a:rPr lang="en-US" sz="1100" dirty="0"/>
              <a:t>7.                  setSize(Double.POSITIVE_INFINITY);              </a:t>
            </a:r>
          </a:p>
          <a:p>
            <a:r>
              <a:rPr lang="en-US" sz="1100" dirty="0"/>
              <a:t>8.   </a:t>
            </a:r>
            <a:r>
              <a:rPr lang="en-US" sz="1100" dirty="0" err="1"/>
              <a:t>setBarycenter</a:t>
            </a:r>
            <a:r>
              <a:rPr lang="en-US" sz="1100" dirty="0"/>
              <a:t>(Vector2D.NaN);            </a:t>
            </a:r>
          </a:p>
          <a:p>
            <a:r>
              <a:rPr lang="en-US" sz="1100" dirty="0"/>
              <a:t>9.          } else {       </a:t>
            </a:r>
          </a:p>
          <a:p>
            <a:r>
              <a:rPr lang="en-US" sz="1100" dirty="0"/>
              <a:t>10.               </a:t>
            </a:r>
            <a:r>
              <a:rPr lang="en-US" sz="1100" dirty="0" err="1"/>
              <a:t>setSize</a:t>
            </a:r>
            <a:r>
              <a:rPr lang="en-US" sz="1100" dirty="0"/>
              <a:t>(0);            </a:t>
            </a:r>
          </a:p>
          <a:p>
            <a:r>
              <a:rPr lang="en-US" sz="1100" dirty="0"/>
              <a:t>11.              </a:t>
            </a:r>
            <a:r>
              <a:rPr lang="en-US" sz="1100" dirty="0" err="1"/>
              <a:t>setBarycenter</a:t>
            </a:r>
            <a:r>
              <a:rPr lang="en-US" sz="1100" dirty="0"/>
              <a:t>(new        Vector2D(0, 0));  </a:t>
            </a:r>
          </a:p>
          <a:p>
            <a:r>
              <a:rPr lang="en-US" sz="1100" dirty="0"/>
              <a:t>12.        } 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2854619" y="2627640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323D2F-0E24-4F71-9DD3-766BB9E20178}"/>
              </a:ext>
            </a:extLst>
          </p:cNvPr>
          <p:cNvGrpSpPr/>
          <p:nvPr/>
        </p:nvGrpSpPr>
        <p:grpSpPr>
          <a:xfrm>
            <a:off x="5216316" y="1406880"/>
            <a:ext cx="3170445" cy="2928308"/>
            <a:chOff x="5543042" y="1397603"/>
            <a:chExt cx="3170445" cy="292830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F9B207-4B05-4208-B8EC-4C4D128D6C57}"/>
                </a:ext>
              </a:extLst>
            </p:cNvPr>
            <p:cNvSpPr txBox="1"/>
            <p:nvPr/>
          </p:nvSpPr>
          <p:spPr>
            <a:xfrm>
              <a:off x="5709642" y="1465340"/>
              <a:ext cx="1342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Code Coverage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91C72C-8C4A-4644-BACD-88ECD8378CB7}"/>
                </a:ext>
              </a:extLst>
            </p:cNvPr>
            <p:cNvSpPr txBox="1"/>
            <p:nvPr/>
          </p:nvSpPr>
          <p:spPr>
            <a:xfrm>
              <a:off x="5743604" y="2503355"/>
              <a:ext cx="1362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Statement structure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5848FF-C927-4C9D-9445-E5456F25F248}"/>
                </a:ext>
              </a:extLst>
            </p:cNvPr>
            <p:cNvSpPr txBox="1"/>
            <p:nvPr/>
          </p:nvSpPr>
          <p:spPr>
            <a:xfrm>
              <a:off x="5947970" y="3751254"/>
              <a:ext cx="124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Variables</a:t>
              </a:r>
              <a:r>
                <a:rPr lang="en-US" sz="1600" dirty="0"/>
                <a:t>               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43042" y="2354014"/>
              <a:ext cx="567510" cy="19710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87777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60498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931829" y="3728702"/>
              <a:ext cx="1781658" cy="523220"/>
              <a:chOff x="6982470" y="4330180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982470" y="4330180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7238418" y="4350202"/>
                <a:ext cx="1244478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54385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723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9400" y="4325112"/>
              <a:ext cx="2441724" cy="7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2746001" y="1344426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E5CABF-6879-48C4-91FE-1F9F2812DC56}"/>
              </a:ext>
            </a:extLst>
          </p:cNvPr>
          <p:cNvGrpSpPr/>
          <p:nvPr/>
        </p:nvGrpSpPr>
        <p:grpSpPr>
          <a:xfrm>
            <a:off x="3318394" y="1464407"/>
            <a:ext cx="2301523" cy="1934320"/>
            <a:chOff x="3682306" y="1410081"/>
            <a:chExt cx="2301523" cy="19343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64592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8404E2-78FF-407E-A95D-8269B2D776E5}"/>
                </a:ext>
              </a:extLst>
            </p:cNvPr>
            <p:cNvGrpSpPr/>
            <p:nvPr/>
          </p:nvGrpSpPr>
          <p:grpSpPr>
            <a:xfrm>
              <a:off x="3772541" y="1737079"/>
              <a:ext cx="1832485" cy="1446049"/>
              <a:chOff x="2866515" y="2140165"/>
              <a:chExt cx="1832485" cy="144604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F2087A-789D-442A-BC2C-AE2F3A96149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2AC305-3B48-445B-B908-232A42EA50BA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A4C324-2196-4D15-BF97-8841230628C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076DFB-2D35-4302-BAC3-39A7EB197FB9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8147D-FD76-4BE3-B6BC-3B5FD7C7F99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C60D344-7FF3-417F-A5DA-EA83DCFA7949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242B1F-5A4D-473D-981D-027607AFBE7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4171842" y="1881614"/>
              <a:ext cx="589024" cy="14832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7B8577-2705-438E-B535-BFAD97E27E3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4125773" y="1761877"/>
              <a:ext cx="635093" cy="1583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48C492-B47E-47AF-B9F9-BF11E04F708C}"/>
                </a:ext>
              </a:extLst>
            </p:cNvPr>
            <p:cNvSpPr txBox="1"/>
            <p:nvPr/>
          </p:nvSpPr>
          <p:spPr>
            <a:xfrm>
              <a:off x="4390966" y="235447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198DCD-67B0-47E2-8E5B-835618AC81AA}"/>
                </a:ext>
              </a:extLst>
            </p:cNvPr>
            <p:cNvSpPr txBox="1"/>
            <p:nvPr/>
          </p:nvSpPr>
          <p:spPr>
            <a:xfrm>
              <a:off x="3682306" y="2588554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S8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EF0AE-501B-4F13-8651-E1E7B0934845}"/>
                </a:ext>
              </a:extLst>
            </p:cNvPr>
            <p:cNvCxnSpPr>
              <a:cxnSpLocks/>
            </p:cNvCxnSpPr>
            <p:nvPr/>
          </p:nvCxnSpPr>
          <p:spPr>
            <a:xfrm>
              <a:off x="4916443" y="1813233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5B35322-7B93-44A3-8602-583225FEBAA6}"/>
                </a:ext>
              </a:extLst>
            </p:cNvPr>
            <p:cNvCxnSpPr>
              <a:cxnSpLocks/>
              <a:stCxn id="7" idx="4"/>
              <a:endCxn id="5" idx="7"/>
            </p:cNvCxnSpPr>
            <p:nvPr/>
          </p:nvCxnSpPr>
          <p:spPr>
            <a:xfrm flipH="1">
              <a:off x="5340504" y="2333763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78E5664-1043-42FA-84BF-AB0902434037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4641305" y="2249097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8639FD25-2568-4A65-9C1A-9869A4025692}"/>
                </a:ext>
              </a:extLst>
            </p:cNvPr>
            <p:cNvCxnSpPr>
              <a:cxnSpLocks/>
              <a:stCxn id="4" idx="1"/>
              <a:endCxn id="6" idx="7"/>
            </p:cNvCxnSpPr>
            <p:nvPr/>
          </p:nvCxnSpPr>
          <p:spPr>
            <a:xfrm flipH="1">
              <a:off x="3917076" y="2282407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4AAF79A-8949-4993-ABA8-0C5DC74D8379}"/>
                </a:ext>
              </a:extLst>
            </p:cNvPr>
            <p:cNvCxnSpPr>
              <a:cxnSpLocks/>
            </p:cNvCxnSpPr>
            <p:nvPr/>
          </p:nvCxnSpPr>
          <p:spPr>
            <a:xfrm>
              <a:off x="4851309" y="1874594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3B80D941-D89F-407F-9151-30BD2A2A912E}"/>
                </a:ext>
              </a:extLst>
            </p:cNvPr>
            <p:cNvCxnSpPr>
              <a:cxnSpLocks/>
              <a:stCxn id="7" idx="3"/>
              <a:endCxn id="4" idx="6"/>
            </p:cNvCxnSpPr>
            <p:nvPr/>
          </p:nvCxnSpPr>
          <p:spPr>
            <a:xfrm flipH="1">
              <a:off x="4666103" y="2308965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0F2767F-8740-4F46-B52C-A1AC217CAE33}"/>
                </a:ext>
              </a:extLst>
            </p:cNvPr>
            <p:cNvCxnSpPr>
              <a:cxnSpLocks/>
              <a:stCxn id="4" idx="2"/>
              <a:endCxn id="6" idx="6"/>
            </p:cNvCxnSpPr>
            <p:nvPr/>
          </p:nvCxnSpPr>
          <p:spPr>
            <a:xfrm flipH="1">
              <a:off x="3941874" y="2342276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1D67340-7572-46EB-B3DC-301C78F015DB}"/>
                </a:ext>
              </a:extLst>
            </p:cNvPr>
            <p:cNvSpPr txBox="1"/>
            <p:nvPr/>
          </p:nvSpPr>
          <p:spPr>
            <a:xfrm>
              <a:off x="5119935" y="2975069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D58ADDA-681A-43D5-B38A-C7CE74DF4B79}"/>
                </a:ext>
              </a:extLst>
            </p:cNvPr>
            <p:cNvSpPr txBox="1"/>
            <p:nvPr/>
          </p:nvSpPr>
          <p:spPr>
            <a:xfrm>
              <a:off x="5080715" y="2283103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07F3A12-5C1F-4B34-9D4D-2F73E1B6716D}"/>
                </a:ext>
              </a:extLst>
            </p:cNvPr>
            <p:cNvCxnSpPr>
              <a:cxnSpLocks/>
              <a:stCxn id="5" idx="2"/>
              <a:endCxn id="262" idx="6"/>
            </p:cNvCxnSpPr>
            <p:nvPr/>
          </p:nvCxnSpPr>
          <p:spPr>
            <a:xfrm flipH="1">
              <a:off x="4757182" y="2955332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7ABDB2F-B41B-4051-A8BB-37EE136C0C62}"/>
                </a:ext>
              </a:extLst>
            </p:cNvPr>
            <p:cNvSpPr txBox="1"/>
            <p:nvPr/>
          </p:nvSpPr>
          <p:spPr>
            <a:xfrm>
              <a:off x="4159410" y="275260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S11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80228" y="1415955"/>
              <a:ext cx="403601" cy="77327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53408B-7024-4F67-B765-78F878288D25}"/>
                </a:ext>
              </a:extLst>
            </p:cNvPr>
            <p:cNvCxnSpPr>
              <a:cxnSpLocks/>
              <a:stCxn id="2" idx="4"/>
              <a:endCxn id="7" idx="2"/>
            </p:cNvCxnSpPr>
            <p:nvPr/>
          </p:nvCxnSpPr>
          <p:spPr>
            <a:xfrm>
              <a:off x="4820735" y="1906412"/>
              <a:ext cx="614958" cy="34268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C20D967-4E3F-4C38-A7E9-3300F0D2D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2658" y="1930425"/>
              <a:ext cx="601228" cy="33389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51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5967" y="2178915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64234" y="3643834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59238" y="2002543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55670" y="2468331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2857" y="2464208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78491" y="3642054"/>
            <a:ext cx="152232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2" y="3516423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3559927" y="1850544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3559927" y="3516997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781564" y="246420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3324158" y="2474791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779057" y="412134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3328472" y="4124751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5191466" y="2474791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5193087" y="412270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6003720" y="2013126"/>
            <a:ext cx="1631539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Trained </a:t>
            </a:r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6000043" y="3659677"/>
            <a:ext cx="163153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Trained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5771466" y="247555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5771466" y="4124751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cxnSpLocks/>
            <a:stCxn id="153" idx="2"/>
            <a:endCxn id="154" idx="0"/>
          </p:cNvCxnSpPr>
          <p:nvPr/>
        </p:nvCxnSpPr>
        <p:spPr>
          <a:xfrm flipH="1">
            <a:off x="6815813" y="2936456"/>
            <a:ext cx="3677" cy="7232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8126145" y="2715909"/>
            <a:ext cx="1624750" cy="1527944"/>
            <a:chOff x="3453001" y="3217601"/>
            <a:chExt cx="1624750" cy="1527944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stCxn id="21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853" y="321760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713" y="40950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09" y="361944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6FDA7911-931A-4C17-8BDA-3977A5DF28F1}"/>
              </a:ext>
            </a:extLst>
          </p:cNvPr>
          <p:cNvSpPr txBox="1"/>
          <p:nvPr/>
        </p:nvSpPr>
        <p:spPr>
          <a:xfrm>
            <a:off x="2994791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CFC3278-6296-4242-8185-1E91CF950D03}"/>
              </a:ext>
            </a:extLst>
          </p:cNvPr>
          <p:cNvSpPr txBox="1"/>
          <p:nvPr/>
        </p:nvSpPr>
        <p:spPr>
          <a:xfrm>
            <a:off x="3001584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A60A95-0984-4C5F-9CD3-4E81ABB897B4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7631582" y="3780553"/>
            <a:ext cx="504545" cy="340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514C2167-B16F-4EAE-97F6-EE23B46EE0AC}"/>
              </a:ext>
            </a:extLst>
          </p:cNvPr>
          <p:cNvSpPr txBox="1"/>
          <p:nvPr/>
        </p:nvSpPr>
        <p:spPr>
          <a:xfrm>
            <a:off x="7504798" y="2112527"/>
            <a:ext cx="2317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dirty="0"/>
              <a:t> = Faulty (Co-fixing Statements)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079218" y="2118731"/>
            <a:ext cx="95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86568" y="3780553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D4547-2FB0-4588-8727-DE96EBDC4193}"/>
              </a:ext>
            </a:extLst>
          </p:cNvPr>
          <p:cNvSpPr txBox="1"/>
          <p:nvPr/>
        </p:nvSpPr>
        <p:spPr>
          <a:xfrm>
            <a:off x="5103057" y="2679766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F48102-9235-414E-A9CA-E89F1769B11C}"/>
              </a:ext>
            </a:extLst>
          </p:cNvPr>
          <p:cNvSpPr txBox="1"/>
          <p:nvPr/>
        </p:nvSpPr>
        <p:spPr>
          <a:xfrm>
            <a:off x="5097395" y="4334522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13EAE1-C71A-430A-AF44-676438089427}"/>
              </a:ext>
            </a:extLst>
          </p:cNvPr>
          <p:cNvSpPr txBox="1"/>
          <p:nvPr/>
        </p:nvSpPr>
        <p:spPr>
          <a:xfrm>
            <a:off x="7647696" y="3982842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20925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835100" y="1852359"/>
            <a:ext cx="1692701" cy="1282805"/>
            <a:chOff x="5081370" y="2600539"/>
            <a:chExt cx="1868070" cy="14382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761646"/>
              <a:ext cx="1522527" cy="1195816"/>
              <a:chOff x="-176609" y="37766"/>
              <a:chExt cx="1902185" cy="126934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232293" y="37766"/>
                <a:ext cx="191996" cy="3012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370" y="368265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566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>
              <a:off x="4286687" y="3560876"/>
              <a:ext cx="299233" cy="54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450649" y="1771860"/>
            <a:ext cx="1619379" cy="1235445"/>
            <a:chOff x="5162288" y="2600539"/>
            <a:chExt cx="1787152" cy="13851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288" y="3629561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54585" y="3535228"/>
            <a:ext cx="1611271" cy="1239456"/>
            <a:chOff x="3453001" y="3506089"/>
            <a:chExt cx="1611271" cy="123945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565" y="3536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025448" y="1714450"/>
            <a:ext cx="1550021" cy="1200248"/>
            <a:chOff x="5238832" y="2642360"/>
            <a:chExt cx="1710608" cy="1345656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0392" y="2670027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832" y="3631921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9894912" y="2861442"/>
            <a:ext cx="1941871" cy="1898156"/>
            <a:chOff x="3225951" y="2847389"/>
            <a:chExt cx="1941871" cy="1898156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951" y="2847389"/>
              <a:ext cx="1941871" cy="596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b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: </a:t>
              </a:r>
              <a:r>
                <a:rPr lang="en-US" i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faulty (</a:t>
              </a:r>
              <a:r>
                <a:rPr lang="en-US" b="1" i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Co-fixing</a:t>
              </a:r>
              <a:r>
                <a:rPr lang="en-US" i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stmts</a:t>
              </a:r>
              <a:r>
                <a:rPr lang="en-US" i="1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or methods</a:t>
              </a:r>
              <a:r>
                <a:rPr lang="en-US" i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382028" y="156739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04798" y="1555825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3883555" y="1553508"/>
            <a:ext cx="318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Representation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675981" y="1558136"/>
            <a:ext cx="263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3: Dual-Task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6DCEA2D-8784-4A57-86C9-5B69A404646C}"/>
              </a:ext>
            </a:extLst>
          </p:cNvPr>
          <p:cNvSpPr txBox="1"/>
          <p:nvPr/>
        </p:nvSpPr>
        <p:spPr>
          <a:xfrm>
            <a:off x="2887288" y="3147876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07E8652-B49F-4952-BEB2-6005601F7657}"/>
              </a:ext>
            </a:extLst>
          </p:cNvPr>
          <p:cNvSpPr txBox="1"/>
          <p:nvPr/>
        </p:nvSpPr>
        <p:spPr>
          <a:xfrm>
            <a:off x="6405582" y="2957173"/>
            <a:ext cx="149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  <a:p>
            <a:pPr algn="ctr"/>
            <a:r>
              <a:rPr lang="en-US" sz="1600" dirty="0"/>
              <a:t>(</a:t>
            </a:r>
            <a:r>
              <a:rPr lang="en-US" sz="1600" i="1" dirty="0"/>
              <a:t>vectorized</a:t>
            </a:r>
            <a:r>
              <a:rPr lang="en-US" sz="1600" dirty="0"/>
              <a:t>)</a:t>
            </a:r>
          </a:p>
        </p:txBody>
      </p:sp>
      <p:sp>
        <p:nvSpPr>
          <p:cNvPr id="215" name="Text Box 2">
            <a:extLst>
              <a:ext uri="{FF2B5EF4-FFF2-40B4-BE49-F238E27FC236}">
                <a16:creationId xmlns:a16="http://schemas.microsoft.com/office/drawing/2014/main" id="{90D949EA-667E-4C50-A5F3-0FB57D9F8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7372" y="3519439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632733" y="940014"/>
            <a:ext cx="232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b="1" dirty="0"/>
              <a:t>Feature graph G</a:t>
            </a:r>
            <a:r>
              <a:rPr lang="en-US" sz="1000" b="1" dirty="0"/>
              <a:t>M</a:t>
            </a:r>
            <a:r>
              <a:rPr lang="en-US" sz="1600" b="1" dirty="0"/>
              <a:t> </a:t>
            </a:r>
            <a:r>
              <a:rPr lang="en-US" sz="1600" dirty="0"/>
              <a:t>for M1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678487" y="3240933"/>
            <a:ext cx="226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b="1" dirty="0"/>
              <a:t>Feature graph </a:t>
            </a:r>
            <a:r>
              <a:rPr lang="en-US" sz="1600" b="1" dirty="0" err="1"/>
              <a:t>g</a:t>
            </a:r>
            <a:r>
              <a:rPr lang="en-US" sz="1000" b="1" dirty="0" err="1"/>
              <a:t>M</a:t>
            </a:r>
            <a:r>
              <a:rPr lang="en-US" sz="1600" b="1" dirty="0"/>
              <a:t> </a:t>
            </a:r>
            <a:r>
              <a:rPr lang="en-US" sz="1600" dirty="0"/>
              <a:t>for M1</a:t>
            </a:r>
            <a:endParaRPr lang="en-US" sz="1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933542" cy="1729192"/>
            <a:chOff x="394979" y="3851338"/>
            <a:chExt cx="2369792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2005270" y="4982745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C1B3A38C-B0E8-4DF2-A805-48C5402FB132}"/>
              </a:ext>
            </a:extLst>
          </p:cNvPr>
          <p:cNvSpPr txBox="1"/>
          <p:nvPr/>
        </p:nvSpPr>
        <p:spPr>
          <a:xfrm>
            <a:off x="7808841" y="1625482"/>
            <a:ext cx="175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dirty="0"/>
              <a:t> </a:t>
            </a:r>
            <a:r>
              <a:rPr lang="en-US" sz="1600" dirty="0"/>
              <a:t>(faulty/co-fixing)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654293-0C0B-4D7F-8950-16AF8B16AA17}"/>
              </a:ext>
            </a:extLst>
          </p:cNvPr>
          <p:cNvSpPr txBox="1"/>
          <p:nvPr/>
        </p:nvSpPr>
        <p:spPr>
          <a:xfrm>
            <a:off x="7087717" y="1971514"/>
            <a:ext cx="37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DA18C35-5A8D-473D-92E5-08270F38DE4B}"/>
              </a:ext>
            </a:extLst>
          </p:cNvPr>
          <p:cNvSpPr txBox="1"/>
          <p:nvPr/>
        </p:nvSpPr>
        <p:spPr>
          <a:xfrm>
            <a:off x="7140544" y="4801130"/>
            <a:ext cx="10622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dirty="0"/>
              <a:t> </a:t>
            </a:r>
            <a:r>
              <a:rPr lang="en-US" sz="1600" dirty="0"/>
              <a:t>(faulty/</a:t>
            </a:r>
          </a:p>
          <a:p>
            <a:pPr algn="ctr"/>
            <a:r>
              <a:rPr lang="en-US" sz="1600" dirty="0"/>
              <a:t>co-fixing)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2F15747-D741-4B71-8B6D-CC8921660B42}"/>
              </a:ext>
            </a:extLst>
          </p:cNvPr>
          <p:cNvSpPr txBox="1"/>
          <p:nvPr/>
        </p:nvSpPr>
        <p:spPr>
          <a:xfrm>
            <a:off x="8407761" y="4814414"/>
            <a:ext cx="10622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dirty="0"/>
              <a:t> </a:t>
            </a:r>
            <a:r>
              <a:rPr lang="en-US" sz="1600" dirty="0"/>
              <a:t>(faulty/</a:t>
            </a:r>
          </a:p>
          <a:p>
            <a:pPr algn="ctr"/>
            <a:r>
              <a:rPr lang="en-US" sz="1600" dirty="0"/>
              <a:t>co-fixing)</a:t>
            </a:r>
          </a:p>
        </p:txBody>
      </p:sp>
    </p:spTree>
    <p:extLst>
      <p:ext uri="{BB962C8B-B14F-4D97-AF65-F5344CB8AC3E}">
        <p14:creationId xmlns:p14="http://schemas.microsoft.com/office/powerpoint/2010/main" val="350719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86FC627-015A-4E0D-9157-F76114C98E9D}"/>
              </a:ext>
            </a:extLst>
          </p:cNvPr>
          <p:cNvCxnSpPr>
            <a:cxnSpLocks/>
            <a:stCxn id="9" idx="3"/>
            <a:endCxn id="38" idx="2"/>
          </p:cNvCxnSpPr>
          <p:nvPr/>
        </p:nvCxnSpPr>
        <p:spPr>
          <a:xfrm flipV="1">
            <a:off x="5185611" y="2383862"/>
            <a:ext cx="648693" cy="10027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BCF549E-BF12-4DCB-9B13-0D09286F8891}"/>
              </a:ext>
            </a:extLst>
          </p:cNvPr>
          <p:cNvCxnSpPr>
            <a:cxnSpLocks/>
            <a:stCxn id="9" idx="3"/>
            <a:endCxn id="50" idx="0"/>
          </p:cNvCxnSpPr>
          <p:nvPr/>
        </p:nvCxnSpPr>
        <p:spPr>
          <a:xfrm>
            <a:off x="5185611" y="3386585"/>
            <a:ext cx="648693" cy="973597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6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15494" y="2525169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</a:t>
            </a:r>
          </a:p>
          <a:p>
            <a:pPr algn="ctr"/>
            <a:r>
              <a:rPr lang="en-US" dirty="0"/>
              <a:t>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Faulty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47259" y="1432396"/>
            <a:ext cx="193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compute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Geometrical Properties ...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02227" y="1470652"/>
            <a:ext cx="1779902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Co-Fixed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5984784" y="2101877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919703" y="1339934"/>
            <a:ext cx="281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Method-level feature graph G</a:t>
            </a:r>
            <a:r>
              <a:rPr lang="en-US" sz="1000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7188CDE-C1B9-474A-9DFF-BCC97066B72D}"/>
              </a:ext>
            </a:extLst>
          </p:cNvPr>
          <p:cNvSpPr txBox="1"/>
          <p:nvPr/>
        </p:nvSpPr>
        <p:spPr>
          <a:xfrm>
            <a:off x="6989245" y="2578516"/>
            <a:ext cx="6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1400</Words>
  <Application>Microsoft Office PowerPoint</Application>
  <PresentationFormat>Widescreen</PresentationFormat>
  <Paragraphs>702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212</cp:revision>
  <dcterms:created xsi:type="dcterms:W3CDTF">2021-08-16T16:12:09Z</dcterms:created>
  <dcterms:modified xsi:type="dcterms:W3CDTF">2022-03-04T20:27:18Z</dcterms:modified>
</cp:coreProperties>
</file>