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5303" y="2384315"/>
            <a:ext cx="752479" cy="753091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551097" y="3506619"/>
            <a:ext cx="857259" cy="646331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205" y="1080347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6990387" y="2288514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07761" y="1080190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576678" y="1266544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50861" y="377489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05563" y="219747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37338" y="132963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8185" y="1330659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68334" y="1327962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18722" y="1631684"/>
            <a:ext cx="309387" cy="2045154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387" y="3396745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88329" y="1853405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6990387" y="338105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175908" y="2987582"/>
            <a:ext cx="212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81649" y="3030558"/>
            <a:ext cx="13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59392" y="177899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7403" y="107416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901778" y="300107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92A4F-A837-4810-AB63-D185F6B28BE9}"/>
              </a:ext>
            </a:extLst>
          </p:cNvPr>
          <p:cNvGrpSpPr/>
          <p:nvPr/>
        </p:nvGrpSpPr>
        <p:grpSpPr>
          <a:xfrm>
            <a:off x="5704090" y="2141396"/>
            <a:ext cx="772631" cy="877253"/>
            <a:chOff x="5603115" y="2166232"/>
            <a:chExt cx="772631" cy="877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F6E754-A2FA-459B-99EB-BD21CA813A0D}"/>
                </a:ext>
              </a:extLst>
            </p:cNvPr>
            <p:cNvGrpSpPr/>
            <p:nvPr/>
          </p:nvGrpSpPr>
          <p:grpSpPr>
            <a:xfrm>
              <a:off x="5603115" y="2318947"/>
              <a:ext cx="701371" cy="724538"/>
              <a:chOff x="6766338" y="2672758"/>
              <a:chExt cx="967018" cy="9139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98A04F-6836-43E7-9375-533CBD0FB6E1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8FA06B-F8A3-4FBD-98AF-4202F22B72CC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F26FAB3-1258-436E-8A43-BDA8B947E138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FF4386-1D35-4763-A08D-5CCE9C172683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EB6DE4-30E0-4CBB-BE6C-A8F12FE25223}"/>
                  </a:ext>
                </a:extLst>
              </p:cNvPr>
              <p:cNvSpPr/>
              <p:nvPr/>
            </p:nvSpPr>
            <p:spPr>
              <a:xfrm>
                <a:off x="7035727" y="3394378"/>
                <a:ext cx="171593" cy="1922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1B80F8D-55A4-4AAD-A333-1F99F53A0EC0}"/>
                  </a:ext>
                </a:extLst>
              </p:cNvPr>
              <p:cNvCxnSpPr>
                <a:cxnSpLocks/>
                <a:stCxn id="47" idx="3"/>
                <a:endCxn id="48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DFDB28-85E3-40D6-97BB-B59C8BCD6CE0}"/>
                  </a:ext>
                </a:extLst>
              </p:cNvPr>
              <p:cNvCxnSpPr>
                <a:cxnSpLocks/>
                <a:stCxn id="47" idx="5"/>
                <a:endCxn id="49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BEAB0E-39C8-42A2-819F-879CE49B153E}"/>
                  </a:ext>
                </a:extLst>
              </p:cNvPr>
              <p:cNvCxnSpPr>
                <a:cxnSpLocks/>
                <a:stCxn id="49" idx="5"/>
                <a:endCxn id="50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359C239-1FFB-46BE-BA11-0B121D046B65}"/>
                  </a:ext>
                </a:extLst>
              </p:cNvPr>
              <p:cNvCxnSpPr>
                <a:cxnSpLocks/>
                <a:stCxn id="49" idx="3"/>
                <a:endCxn id="51" idx="7"/>
              </p:cNvCxnSpPr>
              <p:nvPr/>
            </p:nvCxnSpPr>
            <p:spPr>
              <a:xfrm flipH="1">
                <a:off x="7182191" y="3183496"/>
                <a:ext cx="99414" cy="2390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DF0B672-6A33-4331-98B9-4F8F14EC3D7A}"/>
                </a:ext>
              </a:extLst>
            </p:cNvPr>
            <p:cNvSpPr txBox="1"/>
            <p:nvPr/>
          </p:nvSpPr>
          <p:spPr>
            <a:xfrm>
              <a:off x="5863896" y="2166232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14E84E-3BFD-41AD-823E-6B1D87DF3614}"/>
                </a:ext>
              </a:extLst>
            </p:cNvPr>
            <p:cNvSpPr txBox="1"/>
            <p:nvPr/>
          </p:nvSpPr>
          <p:spPr>
            <a:xfrm>
              <a:off x="6017519" y="2433815"/>
              <a:ext cx="35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FEEF9-4FB0-49B2-B663-C4FACB9E7957}"/>
              </a:ext>
            </a:extLst>
          </p:cNvPr>
          <p:cNvGrpSpPr/>
          <p:nvPr/>
        </p:nvGrpSpPr>
        <p:grpSpPr>
          <a:xfrm>
            <a:off x="5638024" y="3325743"/>
            <a:ext cx="828202" cy="736511"/>
            <a:chOff x="5688770" y="3359948"/>
            <a:chExt cx="828202" cy="7365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4625BB-57A4-45DC-AD4E-9E5D31CABA44}"/>
                </a:ext>
              </a:extLst>
            </p:cNvPr>
            <p:cNvGrpSpPr/>
            <p:nvPr/>
          </p:nvGrpSpPr>
          <p:grpSpPr>
            <a:xfrm>
              <a:off x="5727546" y="3479083"/>
              <a:ext cx="705538" cy="617376"/>
              <a:chOff x="6752673" y="2659896"/>
              <a:chExt cx="1184110" cy="87312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2922E7-F785-43C5-8602-A56FF40145C7}"/>
                  </a:ext>
                </a:extLst>
              </p:cNvPr>
              <p:cNvSpPr/>
              <p:nvPr/>
            </p:nvSpPr>
            <p:spPr>
              <a:xfrm>
                <a:off x="7151673" y="265989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1AB6E1C-8A82-40CE-8B6E-6FAB6857D92D}"/>
                  </a:ext>
                </a:extLst>
              </p:cNvPr>
              <p:cNvSpPr/>
              <p:nvPr/>
            </p:nvSpPr>
            <p:spPr>
              <a:xfrm>
                <a:off x="6752673" y="3028649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82494A-1192-4F2F-B720-57F3312B4D5B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5F4A83C-ABE9-4F94-8520-6BF2F74CD71C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52A04A-6435-4489-A527-E38B6D77D039}"/>
                  </a:ext>
                </a:extLst>
              </p:cNvPr>
              <p:cNvSpPr/>
              <p:nvPr/>
            </p:nvSpPr>
            <p:spPr>
              <a:xfrm>
                <a:off x="7531954" y="3332025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0EDF18C-789A-4B9A-8F3D-A0A7919ADD99}"/>
                  </a:ext>
                </a:extLst>
              </p:cNvPr>
              <p:cNvSpPr/>
              <p:nvPr/>
            </p:nvSpPr>
            <p:spPr>
              <a:xfrm>
                <a:off x="6923716" y="3332024"/>
                <a:ext cx="263207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20BDF67-B308-4BEB-9152-5D1F9011D199}"/>
                  </a:ext>
                </a:extLst>
              </p:cNvPr>
              <p:cNvCxnSpPr>
                <a:stCxn id="57" idx="3"/>
                <a:endCxn id="58" idx="7"/>
              </p:cNvCxnSpPr>
              <p:nvPr/>
            </p:nvCxnSpPr>
            <p:spPr>
              <a:xfrm flipH="1">
                <a:off x="6924231" y="2831454"/>
                <a:ext cx="256877" cy="2266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C19EFD-1D90-40EE-BE99-1E11CE28645B}"/>
                  </a:ext>
                </a:extLst>
              </p:cNvPr>
              <p:cNvCxnSpPr>
                <a:cxnSpLocks/>
                <a:stCxn id="57" idx="4"/>
                <a:endCxn id="59" idx="0"/>
              </p:cNvCxnSpPr>
              <p:nvPr/>
            </p:nvCxnSpPr>
            <p:spPr>
              <a:xfrm>
                <a:off x="7252170" y="2860889"/>
                <a:ext cx="100496" cy="151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C45B9B-13E8-4999-9C0D-0075A4D0BE81}"/>
                  </a:ext>
                </a:extLst>
              </p:cNvPr>
              <p:cNvCxnSpPr>
                <a:cxnSpLocks/>
                <a:stCxn id="57" idx="5"/>
                <a:endCxn id="60" idx="1"/>
              </p:cNvCxnSpPr>
              <p:nvPr/>
            </p:nvCxnSpPr>
            <p:spPr>
              <a:xfrm>
                <a:off x="7323231" y="2831454"/>
                <a:ext cx="441994" cy="2099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D915C34E-7EA7-4E39-8BB0-EADE35192383}"/>
                  </a:ext>
                </a:extLst>
              </p:cNvPr>
              <p:cNvCxnSpPr>
                <a:cxnSpLocks/>
                <a:stCxn id="59" idx="5"/>
                <a:endCxn id="61" idx="1"/>
              </p:cNvCxnSpPr>
              <p:nvPr/>
            </p:nvCxnSpPr>
            <p:spPr>
              <a:xfrm>
                <a:off x="7423727" y="3183495"/>
                <a:ext cx="146773" cy="1779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E51699-5A2E-4965-8E0C-CDFE8EFD24F9}"/>
                  </a:ext>
                </a:extLst>
              </p:cNvPr>
              <p:cNvCxnSpPr>
                <a:cxnSpLocks/>
                <a:stCxn id="59" idx="3"/>
                <a:endCxn id="62" idx="7"/>
              </p:cNvCxnSpPr>
              <p:nvPr/>
            </p:nvCxnSpPr>
            <p:spPr>
              <a:xfrm flipH="1">
                <a:off x="7148377" y="3183495"/>
                <a:ext cx="133227" cy="1779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90242B-A295-4F8A-89ED-2FDF900F0999}"/>
                </a:ext>
              </a:extLst>
            </p:cNvPr>
            <p:cNvSpPr txBox="1"/>
            <p:nvPr/>
          </p:nvSpPr>
          <p:spPr>
            <a:xfrm>
              <a:off x="5688770" y="3359948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CAC2B5-3AB7-4751-83FC-25BD1750D6E3}"/>
                </a:ext>
              </a:extLst>
            </p:cNvPr>
            <p:cNvSpPr txBox="1"/>
            <p:nvPr/>
          </p:nvSpPr>
          <p:spPr>
            <a:xfrm>
              <a:off x="6173056" y="3397886"/>
              <a:ext cx="343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sz="1400" dirty="0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484139" y="988014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3025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384429" y="1866111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Code 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312785" y="3246011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12077" y="3689846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64646" y="219027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1381" y="254292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71382" y="357987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7805" y="252978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32107" y="358755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727" y="250429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46993" y="35993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C35AC6-BED0-4CFF-9A1F-1C55B0B64254}"/>
              </a:ext>
            </a:extLst>
          </p:cNvPr>
          <p:cNvGrpSpPr/>
          <p:nvPr/>
        </p:nvGrpSpPr>
        <p:grpSpPr>
          <a:xfrm>
            <a:off x="3499200" y="2269967"/>
            <a:ext cx="959158" cy="807824"/>
            <a:chOff x="3379226" y="2351641"/>
            <a:chExt cx="1158859" cy="814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3379226" y="2351641"/>
              <a:ext cx="660381" cy="372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AST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4016870" y="2378745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3736050" y="2739118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3479208" y="303087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4054600" y="3020696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3836547" y="2494572"/>
              <a:ext cx="209758" cy="2445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3650766" y="2854944"/>
              <a:ext cx="114719" cy="195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3907608" y="2854944"/>
              <a:ext cx="176427" cy="185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4337092" y="2731440"/>
              <a:ext cx="200993" cy="1357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4188428" y="2494572"/>
              <a:ext cx="178099" cy="2567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653482" y="2249070"/>
            <a:ext cx="785135" cy="738665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843579" y="2057425"/>
            <a:ext cx="3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629248" y="2378808"/>
            <a:ext cx="33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endParaRPr lang="en-US" sz="11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032200" y="2978374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Tree-based </a:t>
            </a:r>
          </a:p>
          <a:p>
            <a:pPr algn="ctr"/>
            <a:r>
              <a:rPr lang="en-US" b="1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303151" y="21451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275B28-2F70-4A0D-8506-1508F598CBED}"/>
              </a:ext>
            </a:extLst>
          </p:cNvPr>
          <p:cNvSpPr txBox="1"/>
          <p:nvPr/>
        </p:nvSpPr>
        <p:spPr>
          <a:xfrm>
            <a:off x="4508042" y="2986144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embedding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DE1A28-6ABC-4D2F-8226-3B72D22A769D}"/>
              </a:ext>
            </a:extLst>
          </p:cNvPr>
          <p:cNvSpPr txBox="1"/>
          <p:nvPr/>
        </p:nvSpPr>
        <p:spPr>
          <a:xfrm>
            <a:off x="5521704" y="3557239"/>
            <a:ext cx="150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&lt;v1,v2,…,</a:t>
            </a:r>
            <a:r>
              <a:rPr lang="en-US" sz="1400" dirty="0" err="1"/>
              <a:t>vn</a:t>
            </a:r>
            <a:r>
              <a:rPr lang="en-US" sz="1400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8D64BF-669D-4248-86C4-FE9155FCFEEA}"/>
              </a:ext>
            </a:extLst>
          </p:cNvPr>
          <p:cNvSpPr txBox="1"/>
          <p:nvPr/>
        </p:nvSpPr>
        <p:spPr>
          <a:xfrm>
            <a:off x="8564987" y="1106460"/>
            <a:ext cx="131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Fully connected </a:t>
            </a:r>
          </a:p>
          <a:p>
            <a:pPr algn="ctr"/>
            <a:r>
              <a:rPr lang="en-US" b="1" i="1" dirty="0"/>
              <a:t>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64FDF3-ACAB-4676-9452-E300D8011371}"/>
              </a:ext>
            </a:extLst>
          </p:cNvPr>
          <p:cNvSpPr txBox="1"/>
          <p:nvPr/>
        </p:nvSpPr>
        <p:spPr>
          <a:xfrm>
            <a:off x="8796519" y="2859716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79056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732356" y="944642"/>
            <a:ext cx="1704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798359" y="3240933"/>
            <a:ext cx="1835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31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471B3A-BBD9-4DCE-B1DE-54EFC0FB16B4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108773" y="1911120"/>
              <a:ext cx="574917" cy="13627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0B01B6-D90F-4C81-94D4-035006443D4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5108773" y="4054023"/>
              <a:ext cx="574917" cy="132091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4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968458" y="1953960"/>
            <a:ext cx="1546643" cy="1479486"/>
            <a:chOff x="5242560" y="2600539"/>
            <a:chExt cx="1706880" cy="16587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058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stCxn id="82" idx="6"/>
            </p:cNvCxnSpPr>
            <p:nvPr/>
          </p:nvCxnSpPr>
          <p:spPr>
            <a:xfrm flipV="1">
              <a:off x="4286686" y="3421927"/>
              <a:ext cx="297091" cy="138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354950" y="1970563"/>
            <a:ext cx="1639045" cy="1348283"/>
            <a:chOff x="5140585" y="2600539"/>
            <a:chExt cx="1808855" cy="151162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585" y="375606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40152" y="3400998"/>
            <a:ext cx="1611271" cy="1348511"/>
            <a:chOff x="3453001" y="3397034"/>
            <a:chExt cx="1611271" cy="134851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45" y="3397034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50830" y="1652838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4384511" y="1584628"/>
            <a:ext cx="22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</a:t>
            </a:r>
            <a:r>
              <a:rPr lang="en-US" dirty="0" err="1"/>
              <a:t>Repr</a:t>
            </a:r>
            <a:r>
              <a:rPr lang="en-US" dirty="0"/>
              <a:t>.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852918" y="1558136"/>
            <a:ext cx="22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 – Dual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8036334" y="4049794"/>
              <a:ext cx="14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faulty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68C273-A896-4402-A62C-C5020685FE34}"/>
              </a:ext>
            </a:extLst>
          </p:cNvPr>
          <p:cNvSpPr txBox="1"/>
          <p:nvPr/>
        </p:nvSpPr>
        <p:spPr>
          <a:xfrm>
            <a:off x="5433826" y="223471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4E483F-F3F5-4683-9772-C1DC766CFC28}"/>
              </a:ext>
            </a:extLst>
          </p:cNvPr>
          <p:cNvSpPr txBox="1"/>
          <p:nvPr/>
        </p:nvSpPr>
        <p:spPr>
          <a:xfrm>
            <a:off x="5411635" y="387452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102570" y="2530966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99410" y="3462774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7900604">
            <a:off x="4584585" y="1241877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attributes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2840521" y="3412352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5" y="1470281"/>
            <a:ext cx="258122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r>
              <a:rPr lang="en-US" sz="1100" dirty="0"/>
              <a:t>3.          …</a:t>
            </a:r>
          </a:p>
          <a:p>
            <a:r>
              <a:rPr lang="en-US" sz="1100" dirty="0"/>
              <a:t>4.          final BSPTree&lt;Euclidean2D&gt; tree = 	getTree(false);          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5. -        if ((Boolean) tree.getAttribute()) {  </a:t>
            </a:r>
          </a:p>
          <a:p>
            <a:r>
              <a:rPr lang="en-US" sz="1100" dirty="0">
                <a:solidFill>
                  <a:srgbClr val="00B050"/>
                </a:solidFill>
              </a:rPr>
              <a:t>6. +       if (tree.getCut() == null &amp;&amp; (Boolean) 	tree.getAttribute()) {</a:t>
            </a:r>
          </a:p>
          <a:p>
            <a:r>
              <a:rPr lang="en-US" sz="1100" dirty="0"/>
              <a:t>7.                  setSize(Double.POSITIVE_INFINITY);              </a:t>
            </a:r>
          </a:p>
          <a:p>
            <a:r>
              <a:rPr lang="en-US" sz="1100" dirty="0"/>
              <a:t>8.   </a:t>
            </a:r>
            <a:r>
              <a:rPr lang="en-US" sz="1100" dirty="0" err="1"/>
              <a:t>setBarycenter</a:t>
            </a:r>
            <a:r>
              <a:rPr lang="en-US" sz="1100" dirty="0"/>
              <a:t>(Vector2D.NaN);            </a:t>
            </a:r>
          </a:p>
          <a:p>
            <a:r>
              <a:rPr lang="en-US" sz="1100" dirty="0"/>
              <a:t>9.          } else {       </a:t>
            </a:r>
          </a:p>
          <a:p>
            <a:r>
              <a:rPr lang="en-US" sz="1100" dirty="0"/>
              <a:t>10.               </a:t>
            </a:r>
            <a:r>
              <a:rPr lang="en-US" sz="1100" dirty="0" err="1"/>
              <a:t>setSize</a:t>
            </a:r>
            <a:r>
              <a:rPr lang="en-US" sz="1100" dirty="0"/>
              <a:t>(0);            </a:t>
            </a:r>
          </a:p>
          <a:p>
            <a:r>
              <a:rPr lang="en-US" sz="1100" dirty="0"/>
              <a:t>11.              </a:t>
            </a:r>
            <a:r>
              <a:rPr lang="en-US" sz="1100" dirty="0" err="1"/>
              <a:t>setBarycenter</a:t>
            </a:r>
            <a:r>
              <a:rPr lang="en-US" sz="1100" dirty="0"/>
              <a:t>(new        Vector2D(0, 0));  </a:t>
            </a:r>
          </a:p>
          <a:p>
            <a:r>
              <a:rPr lang="en-US" sz="1100" dirty="0"/>
              <a:t>12.        } 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2854619" y="2627640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323D2F-0E24-4F71-9DD3-766BB9E20178}"/>
              </a:ext>
            </a:extLst>
          </p:cNvPr>
          <p:cNvGrpSpPr/>
          <p:nvPr/>
        </p:nvGrpSpPr>
        <p:grpSpPr>
          <a:xfrm>
            <a:off x="5216316" y="1406880"/>
            <a:ext cx="3170445" cy="2928308"/>
            <a:chOff x="5543042" y="1397603"/>
            <a:chExt cx="3170445" cy="292830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0F9B207-4B05-4208-B8EC-4C4D128D6C57}"/>
                </a:ext>
              </a:extLst>
            </p:cNvPr>
            <p:cNvSpPr txBox="1"/>
            <p:nvPr/>
          </p:nvSpPr>
          <p:spPr>
            <a:xfrm>
              <a:off x="5709642" y="1465340"/>
              <a:ext cx="134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Code Coverage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91C72C-8C4A-4644-BACD-88ECD8378CB7}"/>
                </a:ext>
              </a:extLst>
            </p:cNvPr>
            <p:cNvSpPr txBox="1"/>
            <p:nvPr/>
          </p:nvSpPr>
          <p:spPr>
            <a:xfrm>
              <a:off x="5743604" y="2503355"/>
              <a:ext cx="1362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Statement structure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5848FF-C927-4C9D-9445-E5456F25F248}"/>
                </a:ext>
              </a:extLst>
            </p:cNvPr>
            <p:cNvSpPr txBox="1"/>
            <p:nvPr/>
          </p:nvSpPr>
          <p:spPr>
            <a:xfrm>
              <a:off x="5947970" y="3751254"/>
              <a:ext cx="124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  <a:r>
                <a:rPr lang="en-US" sz="1600" dirty="0"/>
                <a:t>               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43042" y="2354014"/>
              <a:ext cx="567510" cy="19710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87777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60498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931829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54385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23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9400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2746001" y="1344426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E5CABF-6879-48C4-91FE-1F9F2812DC56}"/>
              </a:ext>
            </a:extLst>
          </p:cNvPr>
          <p:cNvGrpSpPr/>
          <p:nvPr/>
        </p:nvGrpSpPr>
        <p:grpSpPr>
          <a:xfrm>
            <a:off x="3318394" y="1464407"/>
            <a:ext cx="2301523" cy="1934320"/>
            <a:chOff x="3682306" y="1410081"/>
            <a:chExt cx="2301523" cy="19343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64592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404E2-78FF-407E-A95D-8269B2D776E5}"/>
                </a:ext>
              </a:extLst>
            </p:cNvPr>
            <p:cNvGrpSpPr/>
            <p:nvPr/>
          </p:nvGrpSpPr>
          <p:grpSpPr>
            <a:xfrm>
              <a:off x="3772541" y="1737079"/>
              <a:ext cx="1832485" cy="1446049"/>
              <a:chOff x="2866515" y="2140165"/>
              <a:chExt cx="1832485" cy="144604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F2087A-789D-442A-BC2C-AE2F3A96149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2AC305-3B48-445B-B908-232A42EA50BA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5A4C324-2196-4D15-BF97-8841230628C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076DFB-2D35-4302-BAC3-39A7EB197FB9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8147D-FD76-4BE3-B6BC-3B5FD7C7F99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C60D344-7FF3-417F-A5DA-EA83DCFA7949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242B1F-5A4D-473D-981D-027607AFBE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171842" y="1881614"/>
              <a:ext cx="589024" cy="14832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7B8577-2705-438E-B535-BFAD97E27E3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4125773" y="1761877"/>
              <a:ext cx="635093" cy="15836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48C492-B47E-47AF-B9F9-BF11E04F708C}"/>
                </a:ext>
              </a:extLst>
            </p:cNvPr>
            <p:cNvSpPr txBox="1"/>
            <p:nvPr/>
          </p:nvSpPr>
          <p:spPr>
            <a:xfrm>
              <a:off x="4390966" y="235447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198DCD-67B0-47E2-8E5B-835618AC81AA}"/>
                </a:ext>
              </a:extLst>
            </p:cNvPr>
            <p:cNvSpPr txBox="1"/>
            <p:nvPr/>
          </p:nvSpPr>
          <p:spPr>
            <a:xfrm>
              <a:off x="3682306" y="2588554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S8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B3EF0AE-501B-4F13-8651-E1E7B0934845}"/>
                </a:ext>
              </a:extLst>
            </p:cNvPr>
            <p:cNvCxnSpPr>
              <a:cxnSpLocks/>
            </p:cNvCxnSpPr>
            <p:nvPr/>
          </p:nvCxnSpPr>
          <p:spPr>
            <a:xfrm>
              <a:off x="4916443" y="1813233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5B35322-7B93-44A3-8602-583225FEBAA6}"/>
                </a:ext>
              </a:extLst>
            </p:cNvPr>
            <p:cNvCxnSpPr>
              <a:cxnSpLocks/>
              <a:stCxn id="7" idx="4"/>
              <a:endCxn id="5" idx="7"/>
            </p:cNvCxnSpPr>
            <p:nvPr/>
          </p:nvCxnSpPr>
          <p:spPr>
            <a:xfrm flipH="1">
              <a:off x="5340504" y="2333763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78E5664-1043-42FA-84BF-AB0902434037}"/>
                </a:ext>
              </a:extLst>
            </p:cNvPr>
            <p:cNvCxnSpPr>
              <a:cxnSpLocks/>
              <a:stCxn id="7" idx="2"/>
              <a:endCxn id="4" idx="7"/>
            </p:cNvCxnSpPr>
            <p:nvPr/>
          </p:nvCxnSpPr>
          <p:spPr>
            <a:xfrm flipH="1">
              <a:off x="4641305" y="2249097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8639FD25-2568-4A65-9C1A-9869A4025692}"/>
                </a:ext>
              </a:extLst>
            </p:cNvPr>
            <p:cNvCxnSpPr>
              <a:cxnSpLocks/>
              <a:stCxn id="4" idx="1"/>
              <a:endCxn id="6" idx="7"/>
            </p:cNvCxnSpPr>
            <p:nvPr/>
          </p:nvCxnSpPr>
          <p:spPr>
            <a:xfrm flipH="1">
              <a:off x="3917076" y="2282407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4AAF79A-8949-4993-ABA8-0C5DC74D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851309" y="1874594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3B80D941-D89F-407F-9151-30BD2A2A912E}"/>
                </a:ext>
              </a:extLst>
            </p:cNvPr>
            <p:cNvCxnSpPr>
              <a:cxnSpLocks/>
              <a:stCxn id="7" idx="3"/>
              <a:endCxn id="4" idx="6"/>
            </p:cNvCxnSpPr>
            <p:nvPr/>
          </p:nvCxnSpPr>
          <p:spPr>
            <a:xfrm flipH="1">
              <a:off x="4666103" y="2308965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50F2767F-8740-4F46-B52C-A1AC217CAE33}"/>
                </a:ext>
              </a:extLst>
            </p:cNvPr>
            <p:cNvCxnSpPr>
              <a:cxnSpLocks/>
              <a:stCxn id="4" idx="2"/>
              <a:endCxn id="6" idx="6"/>
            </p:cNvCxnSpPr>
            <p:nvPr/>
          </p:nvCxnSpPr>
          <p:spPr>
            <a:xfrm flipH="1">
              <a:off x="3941874" y="2342276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1D67340-7572-46EB-B3DC-301C78F015DB}"/>
                </a:ext>
              </a:extLst>
            </p:cNvPr>
            <p:cNvSpPr txBox="1"/>
            <p:nvPr/>
          </p:nvSpPr>
          <p:spPr>
            <a:xfrm>
              <a:off x="5119935" y="2975069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58ADDA-681A-43D5-B38A-C7CE74DF4B79}"/>
                </a:ext>
              </a:extLst>
            </p:cNvPr>
            <p:cNvSpPr txBox="1"/>
            <p:nvPr/>
          </p:nvSpPr>
          <p:spPr>
            <a:xfrm>
              <a:off x="5080715" y="2283103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S5</a:t>
              </a: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07F3A12-5C1F-4B34-9D4D-2F73E1B6716D}"/>
                </a:ext>
              </a:extLst>
            </p:cNvPr>
            <p:cNvCxnSpPr>
              <a:cxnSpLocks/>
              <a:stCxn id="5" idx="2"/>
              <a:endCxn id="262" idx="6"/>
            </p:cNvCxnSpPr>
            <p:nvPr/>
          </p:nvCxnSpPr>
          <p:spPr>
            <a:xfrm flipH="1">
              <a:off x="4757182" y="2955332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7ABDB2F-B41B-4051-A8BB-37EE136C0C62}"/>
                </a:ext>
              </a:extLst>
            </p:cNvPr>
            <p:cNvSpPr txBox="1"/>
            <p:nvPr/>
          </p:nvSpPr>
          <p:spPr>
            <a:xfrm>
              <a:off x="4159410" y="275260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S11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80228" y="1415955"/>
              <a:ext cx="403601" cy="77327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53408B-7024-4F67-B765-78F878288D25}"/>
                </a:ext>
              </a:extLst>
            </p:cNvPr>
            <p:cNvCxnSpPr>
              <a:cxnSpLocks/>
              <a:stCxn id="2" idx="4"/>
              <a:endCxn id="7" idx="2"/>
            </p:cNvCxnSpPr>
            <p:nvPr/>
          </p:nvCxnSpPr>
          <p:spPr>
            <a:xfrm>
              <a:off x="4820735" y="1906412"/>
              <a:ext cx="614958" cy="34268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C20D967-4E3F-4C38-A7E9-3300F0D2D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2658" y="1930425"/>
              <a:ext cx="601228" cy="333895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51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64234" y="1850544"/>
            <a:ext cx="9789072" cy="2866782"/>
            <a:chOff x="-44356" y="1850544"/>
            <a:chExt cx="9789072" cy="28667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98369" y="3642054"/>
              <a:ext cx="1522326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3598" y="2013126"/>
              <a:ext cx="1631539" cy="92333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 </a:t>
              </a:r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19921" y="3659677"/>
              <a:ext cx="1631539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Trained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47555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6835691" y="2936456"/>
              <a:ext cx="3677" cy="7232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527424"/>
              <a:ext cx="1624750" cy="1527944"/>
              <a:chOff x="3453001" y="3217601"/>
              <a:chExt cx="1624750" cy="15279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853" y="3217601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009" y="3619440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 flipV="1">
              <a:off x="7651460" y="3289418"/>
              <a:ext cx="556293" cy="831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899439" y="4049794"/>
              <a:ext cx="1757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</a:t>
              </a:r>
              <a:r>
                <a:rPr lang="en-US"/>
                <a:t>CC fixing </a:t>
              </a:r>
              <a:endParaRPr lang="en-US" dirty="0"/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29777" y="1598685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DF595F-C081-420D-B59B-11869AC4DA41}"/>
              </a:ext>
            </a:extLst>
          </p:cNvPr>
          <p:cNvSpPr txBox="1"/>
          <p:nvPr/>
        </p:nvSpPr>
        <p:spPr>
          <a:xfrm>
            <a:off x="5079218" y="2118731"/>
            <a:ext cx="95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1B8236-7D43-48DF-AFAF-18B63DB077F8}"/>
              </a:ext>
            </a:extLst>
          </p:cNvPr>
          <p:cNvSpPr txBox="1"/>
          <p:nvPr/>
        </p:nvSpPr>
        <p:spPr>
          <a:xfrm>
            <a:off x="5086568" y="3780553"/>
            <a:ext cx="95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</a:t>
            </a:r>
          </a:p>
          <a:p>
            <a:pPr algn="ctr"/>
            <a:r>
              <a:rPr lang="en-US" dirty="0"/>
              <a:t>graph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CD1FBF-9957-4621-80DA-A6621991581D}"/>
              </a:ext>
            </a:extLst>
          </p:cNvPr>
          <p:cNvSpPr/>
          <p:nvPr/>
        </p:nvSpPr>
        <p:spPr>
          <a:xfrm>
            <a:off x="5896548" y="1946955"/>
            <a:ext cx="1823585" cy="26892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D4547-2FB0-4588-8727-DE96EBDC4193}"/>
              </a:ext>
            </a:extLst>
          </p:cNvPr>
          <p:cNvSpPr txBox="1"/>
          <p:nvPr/>
        </p:nvSpPr>
        <p:spPr>
          <a:xfrm>
            <a:off x="5103057" y="2679766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F48102-9235-414E-A9CA-E89F1769B11C}"/>
              </a:ext>
            </a:extLst>
          </p:cNvPr>
          <p:cNvSpPr txBox="1"/>
          <p:nvPr/>
        </p:nvSpPr>
        <p:spPr>
          <a:xfrm>
            <a:off x="5097395" y="4334522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(vectorized</a:t>
            </a:r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5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F932F-1AEF-4D91-97C5-FAF1793E1AB7}"/>
              </a:ext>
            </a:extLst>
          </p:cNvPr>
          <p:cNvSpPr txBox="1"/>
          <p:nvPr/>
        </p:nvSpPr>
        <p:spPr>
          <a:xfrm>
            <a:off x="11104" y="219996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B1125-061E-4EFF-846A-C8EBB3512C3E}"/>
              </a:ext>
            </a:extLst>
          </p:cNvPr>
          <p:cNvSpPr txBox="1"/>
          <p:nvPr/>
        </p:nvSpPr>
        <p:spPr>
          <a:xfrm>
            <a:off x="-8420" y="3425891"/>
            <a:ext cx="82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6812-AB8A-4818-AC65-DF6053BB957F}"/>
              </a:ext>
            </a:extLst>
          </p:cNvPr>
          <p:cNvSpPr txBox="1"/>
          <p:nvPr/>
        </p:nvSpPr>
        <p:spPr>
          <a:xfrm>
            <a:off x="1291947" y="2023591"/>
            <a:ext cx="1522326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601AB6-04C0-41A1-95B8-30B83925F095}"/>
              </a:ext>
            </a:extLst>
          </p:cNvPr>
          <p:cNvSpPr/>
          <p:nvPr/>
        </p:nvSpPr>
        <p:spPr>
          <a:xfrm>
            <a:off x="560807" y="2489380"/>
            <a:ext cx="367948" cy="1526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D08E26-9243-4605-A285-463D9AF8A9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67994" y="2485257"/>
            <a:ext cx="386660" cy="763268"/>
          </a:xfrm>
          <a:prstGeom prst="bentConnector5">
            <a:avLst>
              <a:gd name="adj1" fmla="val 34121"/>
              <a:gd name="adj2" fmla="val 99828"/>
              <a:gd name="adj3" fmla="val 613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7790F9-D415-43B0-BE47-C97E1415155D}"/>
              </a:ext>
            </a:extLst>
          </p:cNvPr>
          <p:cNvSpPr txBox="1"/>
          <p:nvPr/>
        </p:nvSpPr>
        <p:spPr>
          <a:xfrm>
            <a:off x="1256633" y="3680726"/>
            <a:ext cx="155342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Extraction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AC0A0F2-1EFB-4AC2-8D84-1954CE245C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7079" y="3537472"/>
            <a:ext cx="909647" cy="2649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9F26C3-57DD-41D5-BDDA-DE51D08C9404}"/>
              </a:ext>
            </a:extLst>
          </p:cNvPr>
          <p:cNvGrpSpPr/>
          <p:nvPr/>
        </p:nvGrpSpPr>
        <p:grpSpPr>
          <a:xfrm>
            <a:off x="2835100" y="1852359"/>
            <a:ext cx="1692701" cy="1282805"/>
            <a:chOff x="5081370" y="2600539"/>
            <a:chExt cx="1868070" cy="14382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417FDA-EAA5-4B34-AFAD-8BA3C3B7E112}"/>
                </a:ext>
              </a:extLst>
            </p:cNvPr>
            <p:cNvGrpSpPr/>
            <p:nvPr/>
          </p:nvGrpSpPr>
          <p:grpSpPr>
            <a:xfrm>
              <a:off x="5242560" y="2761646"/>
              <a:ext cx="1522527" cy="1195816"/>
              <a:chOff x="-176609" y="37766"/>
              <a:chExt cx="1902185" cy="126934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0F255F1-F18F-43B7-9EDA-698DA80F0A4A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6CD0EDE-8D96-44EC-9809-4CFF644B8686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948FC13-273E-4848-B94F-E93191CD2233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006514-999C-4289-9840-40045ECA58D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1F6A31C-8258-42BB-85F0-D0E19D77F8EA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4A86187-6A7E-4842-9C39-8B8B250CB070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48B1C22-9072-4F27-B20B-82F1B6A3B31B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CCD5D2E-CF60-4485-950C-451C6D50EF3D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2C78258-1F3E-4937-A9F0-F43EA01E2510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D60CE9E-2976-4702-8677-50047EE8FE39}"/>
                  </a:ext>
                </a:extLst>
              </p:cNvPr>
              <p:cNvCxnSpPr>
                <a:stCxn id="57" idx="6"/>
                <a:endCxn id="56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507236-F1F9-4EA1-9982-36433E5764FF}"/>
                  </a:ext>
                </a:extLst>
              </p:cNvPr>
              <p:cNvCxnSpPr>
                <a:stCxn id="54" idx="4"/>
                <a:endCxn id="58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83F2B2-10D8-4960-8137-BE420BE03B03}"/>
                  </a:ext>
                </a:extLst>
              </p:cNvPr>
              <p:cNvCxnSpPr>
                <a:stCxn id="54" idx="6"/>
                <a:endCxn id="53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2E71C37-08F8-4FCD-A62A-140A1CAA3750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6E2891-77A1-4559-A08A-4309F7A3549E}"/>
                  </a:ext>
                </a:extLst>
              </p:cNvPr>
              <p:cNvCxnSpPr>
                <a:stCxn id="57" idx="1"/>
                <a:endCxn id="53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71E723-653C-4C19-B3EA-BDFEF6D76685}"/>
                  </a:ext>
                </a:extLst>
              </p:cNvPr>
              <p:cNvCxnSpPr>
                <a:stCxn id="53" idx="7"/>
                <a:endCxn id="55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804C679-51C0-46FE-A417-A47274BE668C}"/>
                  </a:ext>
                </a:extLst>
              </p:cNvPr>
              <p:cNvCxnSpPr>
                <a:stCxn id="55" idx="7"/>
                <a:endCxn id="59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A2FD0B-8FF0-4512-8B2E-DF112B3742D9}"/>
                  </a:ext>
                </a:extLst>
              </p:cNvPr>
              <p:cNvCxnSpPr>
                <a:endCxn id="54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BFCBB6-BC86-43CA-9D33-896006F1CE1C}"/>
                  </a:ext>
                </a:extLst>
              </p:cNvPr>
              <p:cNvCxnSpPr>
                <a:stCxn id="56" idx="0"/>
                <a:endCxn id="59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6294D4F-CB3F-4950-BB8C-6A8D66775B3A}"/>
                  </a:ext>
                </a:extLst>
              </p:cNvPr>
              <p:cNvCxnSpPr>
                <a:stCxn id="59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F885DA-A4B4-4C86-BE5B-3F51EF3A9FCD}"/>
                  </a:ext>
                </a:extLst>
              </p:cNvPr>
              <p:cNvCxnSpPr>
                <a:stCxn id="60" idx="5"/>
                <a:endCxn id="53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44C897-90BB-433E-8142-08366A8ACB62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232293" y="37766"/>
                <a:ext cx="191996" cy="3012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1734E17-E2D1-41FE-A507-0D585BADD9BE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 Box 2">
              <a:extLst>
                <a:ext uri="{FF2B5EF4-FFF2-40B4-BE49-F238E27FC236}">
                  <a16:creationId xmlns:a16="http://schemas.microsoft.com/office/drawing/2014/main" id="{B6F65DC8-3C4B-43FB-AFC1-861BD4C2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C4E4F385-D0FF-4FED-9EE5-B7BB99F0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77712ECB-6303-4401-A733-1ED66FDBB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BE1DEF67-A70E-48B2-A4BA-8B53636B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72E9DFB2-A28D-4D0F-BCA4-4F6270A2C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369F040-33BC-4F69-8496-06A7A55D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">
              <a:extLst>
                <a:ext uri="{FF2B5EF4-FFF2-40B4-BE49-F238E27FC236}">
                  <a16:creationId xmlns:a16="http://schemas.microsoft.com/office/drawing/2014/main" id="{519C6296-6B78-4724-AD1F-79CBDC9B3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370" y="3682659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M7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">
              <a:extLst>
                <a:ext uri="{FF2B5EF4-FFF2-40B4-BE49-F238E27FC236}">
                  <a16:creationId xmlns:a16="http://schemas.microsoft.com/office/drawing/2014/main" id="{3306C7DE-3018-4E1C-8D94-4149CD1A1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1DD3D6E-8C82-4719-9A88-677CDD973B45}"/>
              </a:ext>
            </a:extLst>
          </p:cNvPr>
          <p:cNvGrpSpPr/>
          <p:nvPr/>
        </p:nvGrpSpPr>
        <p:grpSpPr>
          <a:xfrm>
            <a:off x="2942281" y="3456609"/>
            <a:ext cx="1611271" cy="1375459"/>
            <a:chOff x="3453001" y="3370086"/>
            <a:chExt cx="1611271" cy="13754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3CD83BB-E557-4B65-A107-069363FA4D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0857A0E-C773-4965-A478-B1FE22459BDB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451CC3A-C20C-4653-A20B-C7F9654E668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147177E-0DBB-4E46-8B1A-DF93BF4CD3DD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C49823-92E2-4CFB-9BD2-F0518A27A25C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0042DDD-FE8E-4406-95F4-3343D19B671A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6ACC57-25A4-4143-B066-4DEAE10FF32F}"/>
                </a:ext>
              </a:extLst>
            </p:cNvPr>
            <p:cNvCxnSpPr>
              <a:stCxn id="84" idx="7"/>
              <a:endCxn id="8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E2DD4B6-5A4D-4897-BA39-0BD01FFEFF69}"/>
                </a:ext>
              </a:extLst>
            </p:cNvPr>
            <p:cNvCxnSpPr>
              <a:stCxn id="8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770C124-3EF1-4840-928A-049897639465}"/>
                </a:ext>
              </a:extLst>
            </p:cNvPr>
            <p:cNvCxnSpPr>
              <a:stCxn id="81" idx="6"/>
              <a:endCxn id="8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E43C1F-BBDE-4196-994F-15F3531895FD}"/>
                </a:ext>
              </a:extLst>
            </p:cNvPr>
            <p:cNvCxnSpPr>
              <a:endCxn id="8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8D4DA2-DD6C-4894-B05F-0742D344E503}"/>
                </a:ext>
              </a:extLst>
            </p:cNvPr>
            <p:cNvCxnSpPr>
              <a:stCxn id="84" idx="0"/>
              <a:endCxn id="8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85F27B-C5D1-4E46-94AD-A20A1B4DDA23}"/>
                </a:ext>
              </a:extLst>
            </p:cNvPr>
            <p:cNvCxnSpPr>
              <a:stCxn id="83" idx="2"/>
              <a:endCxn id="8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B2E45A-496C-4457-BAF7-0C3243F04760}"/>
                </a:ext>
              </a:extLst>
            </p:cNvPr>
            <p:cNvCxnSpPr>
              <a:stCxn id="80" idx="0"/>
              <a:endCxn id="8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D048784-1935-4E29-BD0F-FEABBD2B40CE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>
              <a:off x="4286687" y="3560876"/>
              <a:ext cx="299233" cy="54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9149E0-6F15-4441-9380-C6434192C71B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2">
              <a:extLst>
                <a:ext uri="{FF2B5EF4-FFF2-40B4-BE49-F238E27FC236}">
                  <a16:creationId xmlns:a16="http://schemas.microsoft.com/office/drawing/2014/main" id="{D048C867-F2EA-4318-BE1C-509EA8731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293" y="33700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">
              <a:extLst>
                <a:ext uri="{FF2B5EF4-FFF2-40B4-BE49-F238E27FC236}">
                  <a16:creationId xmlns:a16="http://schemas.microsoft.com/office/drawing/2014/main" id="{81A1568F-3763-4201-A733-516DC3DB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">
              <a:extLst>
                <a:ext uri="{FF2B5EF4-FFF2-40B4-BE49-F238E27FC236}">
                  <a16:creationId xmlns:a16="http://schemas.microsoft.com/office/drawing/2014/main" id="{BB4AF966-26A6-48A3-BDD7-3F1ADB3F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767" y="364606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">
              <a:extLst>
                <a:ext uri="{FF2B5EF4-FFF2-40B4-BE49-F238E27FC236}">
                  <a16:creationId xmlns:a16="http://schemas.microsoft.com/office/drawing/2014/main" id="{8BFAEE08-BDFB-4EDF-AEFD-3F43DDD81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">
              <a:extLst>
                <a:ext uri="{FF2B5EF4-FFF2-40B4-BE49-F238E27FC236}">
                  <a16:creationId xmlns:a16="http://schemas.microsoft.com/office/drawing/2014/main" id="{0B9C8CE8-C60B-473A-B066-5AC73468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9FB850CD-B375-4990-BA15-7CC15E14BE85}"/>
              </a:ext>
            </a:extLst>
          </p:cNvPr>
          <p:cNvSpPr txBox="1"/>
          <p:nvPr/>
        </p:nvSpPr>
        <p:spPr>
          <a:xfrm>
            <a:off x="4676405" y="1917190"/>
            <a:ext cx="1631539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2681C1-5253-45B8-B62B-05AEB5C92255}"/>
              </a:ext>
            </a:extLst>
          </p:cNvPr>
          <p:cNvSpPr txBox="1"/>
          <p:nvPr/>
        </p:nvSpPr>
        <p:spPr>
          <a:xfrm>
            <a:off x="4676405" y="3583643"/>
            <a:ext cx="16315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Graph Feature Representation Learning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24D93-63D0-4D47-87E1-9077D804B0A2}"/>
              </a:ext>
            </a:extLst>
          </p:cNvPr>
          <p:cNvCxnSpPr>
            <a:stCxn id="4" idx="3"/>
          </p:cNvCxnSpPr>
          <p:nvPr/>
        </p:nvCxnSpPr>
        <p:spPr>
          <a:xfrm>
            <a:off x="2814273" y="248525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7CF6E9-DCD6-4029-89D6-E9C2EF68AC83}"/>
              </a:ext>
            </a:extLst>
          </p:cNvPr>
          <p:cNvCxnSpPr/>
          <p:nvPr/>
        </p:nvCxnSpPr>
        <p:spPr>
          <a:xfrm>
            <a:off x="4440636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40C683-94E2-4EF0-81BF-E2614B9E394D}"/>
              </a:ext>
            </a:extLst>
          </p:cNvPr>
          <p:cNvCxnSpPr/>
          <p:nvPr/>
        </p:nvCxnSpPr>
        <p:spPr>
          <a:xfrm>
            <a:off x="2804848" y="4161716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AE5FF5-D5B4-4D95-BA1C-A6CA49115E61}"/>
              </a:ext>
            </a:extLst>
          </p:cNvPr>
          <p:cNvCxnSpPr/>
          <p:nvPr/>
        </p:nvCxnSpPr>
        <p:spPr>
          <a:xfrm>
            <a:off x="4444950" y="419139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445DBE-60D8-43DC-851E-E4ED774202DD}"/>
              </a:ext>
            </a:extLst>
          </p:cNvPr>
          <p:cNvGrpSpPr/>
          <p:nvPr/>
        </p:nvGrpSpPr>
        <p:grpSpPr>
          <a:xfrm>
            <a:off x="6450649" y="1771860"/>
            <a:ext cx="1619379" cy="1235445"/>
            <a:chOff x="5162288" y="2600539"/>
            <a:chExt cx="1787152" cy="13851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115AA0-A959-4D74-B07E-5A3507DCF9F7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DB3480D-32A9-4678-9A81-D56D1B3A7D2D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7817002-E2EA-4D94-BD8B-7BF8975C2BB7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3B459-1D01-4DE9-B861-8D0AEC3C9222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689C561-E4C0-4CB7-9774-693699CFD278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66307F3-90C5-4A49-8212-D8CB0A69D195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569EA76-5C93-43C6-B25A-20BB259F01D8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9143C15-CDF8-48BE-A812-ED158B40F3A3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7BA100F-51B7-450F-A167-A34581D35C3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74F7E2FC-C70F-4357-AEA1-3CAD028FE87F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9938249-84C1-4B9D-8B31-16F70971231B}"/>
                  </a:ext>
                </a:extLst>
              </p:cNvPr>
              <p:cNvCxnSpPr>
                <a:stCxn id="126" idx="6"/>
                <a:endCxn id="125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5387542-C71A-4B4B-A96F-F81D06DAD68C}"/>
                  </a:ext>
                </a:extLst>
              </p:cNvPr>
              <p:cNvCxnSpPr>
                <a:stCxn id="123" idx="4"/>
                <a:endCxn id="127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0B743A0-2931-4E2C-B322-2286FB93E0EC}"/>
                  </a:ext>
                </a:extLst>
              </p:cNvPr>
              <p:cNvCxnSpPr>
                <a:stCxn id="123" idx="6"/>
                <a:endCxn id="122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540BA99-4237-4DD4-B1FF-1BE7DFCC865E}"/>
                  </a:ext>
                </a:extLst>
              </p:cNvPr>
              <p:cNvCxnSpPr>
                <a:stCxn id="127" idx="6"/>
                <a:endCxn id="126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E5E54BC8-54A8-4287-8F05-28E21D5E6D82}"/>
                  </a:ext>
                </a:extLst>
              </p:cNvPr>
              <p:cNvCxnSpPr>
                <a:stCxn id="126" idx="1"/>
                <a:endCxn id="122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A8D172A-2582-4A3F-9FB0-239AE5B4C788}"/>
                  </a:ext>
                </a:extLst>
              </p:cNvPr>
              <p:cNvCxnSpPr>
                <a:stCxn id="122" idx="7"/>
                <a:endCxn id="124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E37413C5-68B7-4BC6-A6F6-164BE60CB76D}"/>
                  </a:ext>
                </a:extLst>
              </p:cNvPr>
              <p:cNvCxnSpPr>
                <a:stCxn id="124" idx="7"/>
                <a:endCxn id="128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EF75301-D414-43A0-9E2D-AEDA5EB4C1D5}"/>
                  </a:ext>
                </a:extLst>
              </p:cNvPr>
              <p:cNvCxnSpPr>
                <a:endCxn id="123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519C672-CEF1-4253-AC45-FB1E5B47C215}"/>
                  </a:ext>
                </a:extLst>
              </p:cNvPr>
              <p:cNvCxnSpPr>
                <a:stCxn id="125" idx="0"/>
                <a:endCxn id="128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56EEBF4-61CB-43BF-9621-10F0442FC0A3}"/>
                  </a:ext>
                </a:extLst>
              </p:cNvPr>
              <p:cNvCxnSpPr>
                <a:stCxn id="128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02CF32F-DFA1-45F3-98A5-369B8F1ECB2B}"/>
                  </a:ext>
                </a:extLst>
              </p:cNvPr>
              <p:cNvCxnSpPr>
                <a:stCxn id="129" idx="5"/>
                <a:endCxn id="122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7B11378-5F1F-4C69-B5CF-1923486B2211}"/>
                  </a:ext>
                </a:extLst>
              </p:cNvPr>
              <p:cNvCxnSpPr>
                <a:endCxn id="129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1ACE468-8928-410B-AC38-CCADEBCE4708}"/>
                  </a:ext>
                </a:extLst>
              </p:cNvPr>
              <p:cNvCxnSpPr>
                <a:stCxn id="129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 Box 2">
              <a:extLst>
                <a:ext uri="{FF2B5EF4-FFF2-40B4-BE49-F238E27FC236}">
                  <a16:creationId xmlns:a16="http://schemas.microsoft.com/office/drawing/2014/main" id="{A29775C6-709C-48A0-A2D8-62327C42B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Text Box 2">
              <a:extLst>
                <a:ext uri="{FF2B5EF4-FFF2-40B4-BE49-F238E27FC236}">
                  <a16:creationId xmlns:a16="http://schemas.microsoft.com/office/drawing/2014/main" id="{C93B3F0B-C4AE-4AE3-99ED-AD453870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C1A473F0-7098-4946-BBD6-FCF4C4CA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">
              <a:extLst>
                <a:ext uri="{FF2B5EF4-FFF2-40B4-BE49-F238E27FC236}">
                  <a16:creationId xmlns:a16="http://schemas.microsoft.com/office/drawing/2014/main" id="{6A27EABC-BD46-4FD5-B85C-E6A5900D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V6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2">
              <a:extLst>
                <a:ext uri="{FF2B5EF4-FFF2-40B4-BE49-F238E27FC236}">
                  <a16:creationId xmlns:a16="http://schemas.microsoft.com/office/drawing/2014/main" id="{4AD5C394-2C6A-4D97-BB84-334A45245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2">
              <a:extLst>
                <a:ext uri="{FF2B5EF4-FFF2-40B4-BE49-F238E27FC236}">
                  <a16:creationId xmlns:a16="http://schemas.microsoft.com/office/drawing/2014/main" id="{5A185803-7212-4F7E-A0EF-742BEB6E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">
              <a:extLst>
                <a:ext uri="{FF2B5EF4-FFF2-40B4-BE49-F238E27FC236}">
                  <a16:creationId xmlns:a16="http://schemas.microsoft.com/office/drawing/2014/main" id="{C395E44A-E677-4D2E-9723-839254FF1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2288" y="3629561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V7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2">
              <a:extLst>
                <a:ext uri="{FF2B5EF4-FFF2-40B4-BE49-F238E27FC236}">
                  <a16:creationId xmlns:a16="http://schemas.microsoft.com/office/drawing/2014/main" id="{7B9E40CD-8504-4518-9017-2F13BC848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2E8804-E021-4968-B7F6-C81D6BBE2459}"/>
              </a:ext>
            </a:extLst>
          </p:cNvPr>
          <p:cNvGrpSpPr/>
          <p:nvPr/>
        </p:nvGrpSpPr>
        <p:grpSpPr>
          <a:xfrm>
            <a:off x="6454585" y="3535228"/>
            <a:ext cx="1611271" cy="1239456"/>
            <a:chOff x="3453001" y="3506089"/>
            <a:chExt cx="1611271" cy="123945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B914C74-950C-4D75-AD77-A2DC81BDCC56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CBC2490-6597-433F-8D04-3E0F7BBF6C6F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F114791-B078-4B53-A0E8-B1E78F5A20A9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B222423-7120-4E52-BD2D-6B56CD0FE655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172F61A-76DF-4F7E-BA36-7639B493946A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E969F8E-E2B5-4578-B660-B8C1549E3809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B7766A7-0049-4214-849E-8F9D709C8685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57DF920-D292-437A-90B7-D7CA332E4F9A}"/>
                </a:ext>
              </a:extLst>
            </p:cNvPr>
            <p:cNvCxnSpPr>
              <a:stCxn id="147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6300E20-B8BB-493B-AEB9-E96E4B5E8C4E}"/>
                </a:ext>
              </a:extLst>
            </p:cNvPr>
            <p:cNvCxnSpPr>
              <a:stCxn id="147" idx="6"/>
              <a:endCxn id="146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29BAD93-A31D-4F76-B255-598A7EFE3067}"/>
                </a:ext>
              </a:extLst>
            </p:cNvPr>
            <p:cNvCxnSpPr>
              <a:endCxn id="150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0865926-0833-44A4-BDA8-4DC0C1A01E7B}"/>
                </a:ext>
              </a:extLst>
            </p:cNvPr>
            <p:cNvCxnSpPr>
              <a:stCxn id="150" idx="0"/>
              <a:endCxn id="146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EE17099-01F2-4A9D-9181-09BE4442F728}"/>
                </a:ext>
              </a:extLst>
            </p:cNvPr>
            <p:cNvCxnSpPr>
              <a:stCxn id="149" idx="2"/>
              <a:endCxn id="146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5E7E1A-3C0C-44F1-B089-E3FCD80A2EEB}"/>
                </a:ext>
              </a:extLst>
            </p:cNvPr>
            <p:cNvCxnSpPr>
              <a:stCxn id="146" idx="0"/>
              <a:endCxn id="148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F8B7066-DB19-4B48-8C15-A216538E8F0E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4286687" y="3560876"/>
              <a:ext cx="359959" cy="819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0AF8DC7-A0C8-412F-ADE9-EA7CD48FA4C8}"/>
                </a:ext>
              </a:extLst>
            </p:cNvPr>
            <p:cNvCxnSpPr>
              <a:endCxn id="147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">
              <a:extLst>
                <a:ext uri="{FF2B5EF4-FFF2-40B4-BE49-F238E27FC236}">
                  <a16:creationId xmlns:a16="http://schemas.microsoft.com/office/drawing/2014/main" id="{AD055BEC-6798-4182-A82C-763B80DC8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565" y="3536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V’1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>
              <a:extLst>
                <a:ext uri="{FF2B5EF4-FFF2-40B4-BE49-F238E27FC236}">
                  <a16:creationId xmlns:a16="http://schemas.microsoft.com/office/drawing/2014/main" id="{0081088F-0396-4EF6-8621-2FF759973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V’2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>
              <a:extLst>
                <a:ext uri="{FF2B5EF4-FFF2-40B4-BE49-F238E27FC236}">
                  <a16:creationId xmlns:a16="http://schemas.microsoft.com/office/drawing/2014/main" id="{28ED8973-EDD5-4A77-BD95-83045586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09" y="374369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V’3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>
              <a:extLst>
                <a:ext uri="{FF2B5EF4-FFF2-40B4-BE49-F238E27FC236}">
                  <a16:creationId xmlns:a16="http://schemas.microsoft.com/office/drawing/2014/main" id="{E0F26899-85B7-4E9B-AD28-E22054F0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880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V’4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>
              <a:extLst>
                <a:ext uri="{FF2B5EF4-FFF2-40B4-BE49-F238E27FC236}">
                  <a16:creationId xmlns:a16="http://schemas.microsoft.com/office/drawing/2014/main" id="{F22265D2-8769-42D0-B355-C1F594966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528" y="4436486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V’5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4879065-5DEA-4CC8-888F-1E1BDEF4A199}"/>
              </a:ext>
            </a:extLst>
          </p:cNvPr>
          <p:cNvCxnSpPr/>
          <p:nvPr/>
        </p:nvCxnSpPr>
        <p:spPr>
          <a:xfrm>
            <a:off x="6307944" y="2541437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EF263BE-F17A-45C8-9290-FA48D44D200B}"/>
              </a:ext>
            </a:extLst>
          </p:cNvPr>
          <p:cNvCxnSpPr/>
          <p:nvPr/>
        </p:nvCxnSpPr>
        <p:spPr>
          <a:xfrm>
            <a:off x="6309565" y="4189354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DD3F948-FD73-417B-A172-1F7A347B9538}"/>
              </a:ext>
            </a:extLst>
          </p:cNvPr>
          <p:cNvSpPr txBox="1"/>
          <p:nvPr/>
        </p:nvSpPr>
        <p:spPr>
          <a:xfrm>
            <a:off x="8175252" y="1959375"/>
            <a:ext cx="163153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Method-level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4682A9A-6251-4D7F-B83A-D79B8E832C25}"/>
              </a:ext>
            </a:extLst>
          </p:cNvPr>
          <p:cNvSpPr txBox="1"/>
          <p:nvPr/>
        </p:nvSpPr>
        <p:spPr>
          <a:xfrm>
            <a:off x="8175252" y="4037813"/>
            <a:ext cx="163153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Stmt</a:t>
            </a:r>
            <a:r>
              <a:rPr lang="en-US" dirty="0"/>
              <a:t>-level</a:t>
            </a:r>
          </a:p>
          <a:p>
            <a:pPr algn="ctr"/>
            <a:r>
              <a:rPr lang="en-US" dirty="0"/>
              <a:t>FL Model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A1A2B7-5ADE-42B6-B8CA-798FA8BE0861}"/>
              </a:ext>
            </a:extLst>
          </p:cNvPr>
          <p:cNvSpPr txBox="1"/>
          <p:nvPr/>
        </p:nvSpPr>
        <p:spPr>
          <a:xfrm>
            <a:off x="8175251" y="3131003"/>
            <a:ext cx="1631539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Joint Training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5EF4EA-791A-4752-B567-AC589101715F}"/>
              </a:ext>
            </a:extLst>
          </p:cNvPr>
          <p:cNvCxnSpPr/>
          <p:nvPr/>
        </p:nvCxnSpPr>
        <p:spPr>
          <a:xfrm>
            <a:off x="7939482" y="2322072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C354CA0-763F-4526-86D8-E499267241BE}"/>
              </a:ext>
            </a:extLst>
          </p:cNvPr>
          <p:cNvCxnSpPr/>
          <p:nvPr/>
        </p:nvCxnSpPr>
        <p:spPr>
          <a:xfrm>
            <a:off x="7939482" y="4360978"/>
            <a:ext cx="2357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F67FA0-CA2F-4631-A651-7F5ADD22B759}"/>
              </a:ext>
            </a:extLst>
          </p:cNvPr>
          <p:cNvCxnSpPr>
            <a:stCxn id="153" idx="2"/>
            <a:endCxn id="155" idx="0"/>
          </p:cNvCxnSpPr>
          <p:nvPr/>
        </p:nvCxnSpPr>
        <p:spPr>
          <a:xfrm flipH="1">
            <a:off x="8991021" y="2605706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8BE09C1-4AF9-41C9-B9D4-09C71B2FF7D2}"/>
              </a:ext>
            </a:extLst>
          </p:cNvPr>
          <p:cNvCxnSpPr/>
          <p:nvPr/>
        </p:nvCxnSpPr>
        <p:spPr>
          <a:xfrm flipH="1">
            <a:off x="8994770" y="3501679"/>
            <a:ext cx="1" cy="52529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61D138-22DB-462B-80CB-40E117DE94B0}"/>
              </a:ext>
            </a:extLst>
          </p:cNvPr>
          <p:cNvGrpSpPr/>
          <p:nvPr/>
        </p:nvGrpSpPr>
        <p:grpSpPr>
          <a:xfrm>
            <a:off x="10127455" y="1860947"/>
            <a:ext cx="1546643" cy="1479486"/>
            <a:chOff x="5242560" y="2600539"/>
            <a:chExt cx="1706880" cy="165872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E0A2BF-D9AD-4104-9071-9A4CA28F2C3C}"/>
                </a:ext>
              </a:extLst>
            </p:cNvPr>
            <p:cNvGrpSpPr/>
            <p:nvPr/>
          </p:nvGrpSpPr>
          <p:grpSpPr>
            <a:xfrm>
              <a:off x="5242560" y="2642360"/>
              <a:ext cx="1522527" cy="1315102"/>
              <a:chOff x="-176609" y="-88854"/>
              <a:chExt cx="1902185" cy="1395962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83B4486-86E3-4D98-9C37-31B2B5C052C2}"/>
                  </a:ext>
                </a:extLst>
              </p:cNvPr>
              <p:cNvGrpSpPr/>
              <p:nvPr/>
            </p:nvGrpSpPr>
            <p:grpSpPr>
              <a:xfrm>
                <a:off x="112932" y="139650"/>
                <a:ext cx="1346327" cy="1167458"/>
                <a:chOff x="-90268" y="139650"/>
                <a:chExt cx="1346327" cy="1167458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C5500677-8498-4C2A-B1D8-92DCBC48FAF2}"/>
                    </a:ext>
                  </a:extLst>
                </p:cNvPr>
                <p:cNvSpPr/>
                <p:nvPr/>
              </p:nvSpPr>
              <p:spPr>
                <a:xfrm>
                  <a:off x="407453" y="619757"/>
                  <a:ext cx="114301" cy="1152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2451D431-F07B-440B-B8A1-12C077D43EEC}"/>
                    </a:ext>
                  </a:extLst>
                </p:cNvPr>
                <p:cNvSpPr/>
                <p:nvPr/>
              </p:nvSpPr>
              <p:spPr>
                <a:xfrm>
                  <a:off x="-54420" y="754202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D2D280E-FFFD-40FC-9808-877047E5FBCF}"/>
                    </a:ext>
                  </a:extLst>
                </p:cNvPr>
                <p:cNvSpPr/>
                <p:nvPr/>
              </p:nvSpPr>
              <p:spPr>
                <a:xfrm>
                  <a:off x="651530" y="31754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836951E-43C1-46A3-93F1-74A7BCFE5FE8}"/>
                    </a:ext>
                  </a:extLst>
                </p:cNvPr>
                <p:cNvSpPr/>
                <p:nvPr/>
              </p:nvSpPr>
              <p:spPr>
                <a:xfrm>
                  <a:off x="1141758" y="590783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75CDB91B-CF61-4FD3-A738-FEE557B4C85A}"/>
                    </a:ext>
                  </a:extLst>
                </p:cNvPr>
                <p:cNvSpPr/>
                <p:nvPr/>
              </p:nvSpPr>
              <p:spPr>
                <a:xfrm>
                  <a:off x="704667" y="909785"/>
                  <a:ext cx="114301" cy="11526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5CF63E91-B8C1-45BE-B070-8F10A3189892}"/>
                    </a:ext>
                  </a:extLst>
                </p:cNvPr>
                <p:cNvSpPr/>
                <p:nvPr/>
              </p:nvSpPr>
              <p:spPr>
                <a:xfrm>
                  <a:off x="-90268" y="1191846"/>
                  <a:ext cx="114300" cy="115262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9BA44C8C-8486-4A93-AED1-96A7A57B8324}"/>
                    </a:ext>
                  </a:extLst>
                </p:cNvPr>
                <p:cNvSpPr/>
                <p:nvPr/>
              </p:nvSpPr>
              <p:spPr>
                <a:xfrm>
                  <a:off x="1005611" y="139650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5E61A54-4D9B-49A2-B240-49DC06939AAE}"/>
                    </a:ext>
                  </a:extLst>
                </p:cNvPr>
                <p:cNvSpPr/>
                <p:nvPr/>
              </p:nvSpPr>
              <p:spPr>
                <a:xfrm>
                  <a:off x="163938" y="339022"/>
                  <a:ext cx="114301" cy="115262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CECF7513-2C0E-4479-BA1B-23EFA094B57C}"/>
                  </a:ext>
                </a:extLst>
              </p:cNvPr>
              <p:cNvCxnSpPr>
                <a:stCxn id="189" idx="6"/>
                <a:endCxn id="188" idx="3"/>
              </p:cNvCxnSpPr>
              <p:nvPr/>
            </p:nvCxnSpPr>
            <p:spPr>
              <a:xfrm flipV="1">
                <a:off x="1022168" y="689164"/>
                <a:ext cx="339529" cy="278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3375ABC1-DE79-436A-BECC-4C0896CF9B11}"/>
                  </a:ext>
                </a:extLst>
              </p:cNvPr>
              <p:cNvCxnSpPr>
                <a:stCxn id="186" idx="4"/>
                <a:endCxn id="190" idx="0"/>
              </p:cNvCxnSpPr>
              <p:nvPr/>
            </p:nvCxnSpPr>
            <p:spPr>
              <a:xfrm flipH="1">
                <a:off x="170083" y="869462"/>
                <a:ext cx="35848" cy="3223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BEB7687-1F7A-4839-947A-F408CA689A67}"/>
                  </a:ext>
                </a:extLst>
              </p:cNvPr>
              <p:cNvCxnSpPr>
                <a:stCxn id="186" idx="6"/>
                <a:endCxn id="185" idx="3"/>
              </p:cNvCxnSpPr>
              <p:nvPr/>
            </p:nvCxnSpPr>
            <p:spPr>
              <a:xfrm flipV="1">
                <a:off x="262965" y="717898"/>
                <a:ext cx="364192" cy="936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7CC4E350-4585-4EFC-A2D8-B8B8F4D129A4}"/>
                  </a:ext>
                </a:extLst>
              </p:cNvPr>
              <p:cNvCxnSpPr>
                <a:stCxn id="190" idx="6"/>
                <a:endCxn id="189" idx="3"/>
              </p:cNvCxnSpPr>
              <p:nvPr/>
            </p:nvCxnSpPr>
            <p:spPr>
              <a:xfrm flipV="1">
                <a:off x="227233" y="1008166"/>
                <a:ext cx="697373" cy="241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DE647D2-76E6-47EC-AA2F-E9B3211304EF}"/>
                  </a:ext>
                </a:extLst>
              </p:cNvPr>
              <p:cNvCxnSpPr>
                <a:stCxn id="189" idx="1"/>
                <a:endCxn id="185" idx="5"/>
              </p:cNvCxnSpPr>
              <p:nvPr/>
            </p:nvCxnSpPr>
            <p:spPr>
              <a:xfrm flipH="1" flipV="1">
                <a:off x="707952" y="717898"/>
                <a:ext cx="216321" cy="208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41ED4E-B681-4EFF-8B31-F764D50E1D0F}"/>
                  </a:ext>
                </a:extLst>
              </p:cNvPr>
              <p:cNvCxnSpPr>
                <a:stCxn id="185" idx="7"/>
                <a:endCxn id="187" idx="3"/>
              </p:cNvCxnSpPr>
              <p:nvPr/>
            </p:nvCxnSpPr>
            <p:spPr>
              <a:xfrm flipV="1">
                <a:off x="707953" y="415754"/>
                <a:ext cx="163201" cy="2206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C534158-5C23-46B2-AF53-134A1F840AD3}"/>
                  </a:ext>
                </a:extLst>
              </p:cNvPr>
              <p:cNvCxnSpPr>
                <a:stCxn id="187" idx="7"/>
                <a:endCxn id="191" idx="2"/>
              </p:cNvCxnSpPr>
              <p:nvPr/>
            </p:nvCxnSpPr>
            <p:spPr>
              <a:xfrm flipV="1">
                <a:off x="952293" y="197282"/>
                <a:ext cx="256518" cy="13714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9C414BE-AA94-47C2-9A86-6D3F0D9B969A}"/>
                  </a:ext>
                </a:extLst>
              </p:cNvPr>
              <p:cNvCxnSpPr>
                <a:endCxn id="186" idx="1"/>
              </p:cNvCxnSpPr>
              <p:nvPr/>
            </p:nvCxnSpPr>
            <p:spPr>
              <a:xfrm>
                <a:off x="-176609" y="619757"/>
                <a:ext cx="342128" cy="1513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8BAE052-1C5C-4457-80B1-C66666879FFE}"/>
                  </a:ext>
                </a:extLst>
              </p:cNvPr>
              <p:cNvCxnSpPr>
                <a:stCxn id="188" idx="0"/>
                <a:endCxn id="191" idx="5"/>
              </p:cNvCxnSpPr>
              <p:nvPr/>
            </p:nvCxnSpPr>
            <p:spPr>
              <a:xfrm flipH="1" flipV="1">
                <a:off x="1306373" y="238033"/>
                <a:ext cx="95736" cy="3527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7ADA4105-3A2A-4835-88F6-0165F8E8191B}"/>
                  </a:ext>
                </a:extLst>
              </p:cNvPr>
              <p:cNvCxnSpPr>
                <a:stCxn id="191" idx="6"/>
              </p:cNvCxnSpPr>
              <p:nvPr/>
            </p:nvCxnSpPr>
            <p:spPr>
              <a:xfrm>
                <a:off x="1322918" y="197200"/>
                <a:ext cx="402658" cy="657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DFAC74DD-601F-4695-9B69-F7C51AA00F98}"/>
                  </a:ext>
                </a:extLst>
              </p:cNvPr>
              <p:cNvCxnSpPr>
                <a:stCxn id="192" idx="5"/>
                <a:endCxn id="185" idx="1"/>
              </p:cNvCxnSpPr>
              <p:nvPr/>
            </p:nvCxnSpPr>
            <p:spPr>
              <a:xfrm>
                <a:off x="464519" y="437230"/>
                <a:ext cx="162637" cy="199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BC8BCFF3-A3CC-49A2-9803-6C51E889A34A}"/>
                  </a:ext>
                </a:extLst>
              </p:cNvPr>
              <p:cNvCxnSpPr>
                <a:endCxn id="192" idx="0"/>
              </p:cNvCxnSpPr>
              <p:nvPr/>
            </p:nvCxnSpPr>
            <p:spPr>
              <a:xfrm>
                <a:off x="206165" y="-88854"/>
                <a:ext cx="217863" cy="42769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4893570-1887-4755-B26F-A42AF7A15807}"/>
                  </a:ext>
                </a:extLst>
              </p:cNvPr>
              <p:cNvCxnSpPr>
                <a:stCxn id="192" idx="2"/>
              </p:cNvCxnSpPr>
              <p:nvPr/>
            </p:nvCxnSpPr>
            <p:spPr>
              <a:xfrm flipH="1" flipV="1">
                <a:off x="6433" y="251134"/>
                <a:ext cx="360480" cy="14532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 Box 2">
              <a:extLst>
                <a:ext uri="{FF2B5EF4-FFF2-40B4-BE49-F238E27FC236}">
                  <a16:creationId xmlns:a16="http://schemas.microsoft.com/office/drawing/2014/main" id="{202665BA-FE33-45D1-90B1-C908E19F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8122" y="3218567"/>
              <a:ext cx="496357" cy="325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Text Box 2">
              <a:extLst>
                <a:ext uri="{FF2B5EF4-FFF2-40B4-BE49-F238E27FC236}">
                  <a16:creationId xmlns:a16="http://schemas.microsoft.com/office/drawing/2014/main" id="{A83CA925-0074-4DA9-AFFB-80F477D3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27" y="2761646"/>
              <a:ext cx="448495" cy="315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2">
              <a:extLst>
                <a:ext uri="{FF2B5EF4-FFF2-40B4-BE49-F238E27FC236}">
                  <a16:creationId xmlns:a16="http://schemas.microsoft.com/office/drawing/2014/main" id="{77804DDB-58AE-4F6D-B7D1-3D010857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8483" y="320717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2">
              <a:extLst>
                <a:ext uri="{FF2B5EF4-FFF2-40B4-BE49-F238E27FC236}">
                  <a16:creationId xmlns:a16="http://schemas.microsoft.com/office/drawing/2014/main" id="{E12234F9-667C-416D-8135-3C360250C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3596636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2">
              <a:extLst>
                <a:ext uri="{FF2B5EF4-FFF2-40B4-BE49-F238E27FC236}">
                  <a16:creationId xmlns:a16="http://schemas.microsoft.com/office/drawing/2014/main" id="{63E5748A-8305-4370-99D7-3FEC8AD0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387" y="3162453"/>
              <a:ext cx="449513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2">
              <a:extLst>
                <a:ext uri="{FF2B5EF4-FFF2-40B4-BE49-F238E27FC236}">
                  <a16:creationId xmlns:a16="http://schemas.microsoft.com/office/drawing/2014/main" id="{75050CAA-144A-4885-905F-3F8AD2A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1932" y="2600539"/>
              <a:ext cx="448495" cy="307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2">
              <a:extLst>
                <a:ext uri="{FF2B5EF4-FFF2-40B4-BE49-F238E27FC236}">
                  <a16:creationId xmlns:a16="http://schemas.microsoft.com/office/drawing/2014/main" id="{2F03B6CC-CCC3-454F-863E-C6E0357F4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69" y="3903167"/>
              <a:ext cx="470957" cy="35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2">
              <a:extLst>
                <a:ext uri="{FF2B5EF4-FFF2-40B4-BE49-F238E27FC236}">
                  <a16:creationId xmlns:a16="http://schemas.microsoft.com/office/drawing/2014/main" id="{1A3CBADF-5260-4CB0-A5EE-9F19CA45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469" y="2962654"/>
              <a:ext cx="456720" cy="34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8B4CC7-98E1-4126-B464-6135900858D5}"/>
              </a:ext>
            </a:extLst>
          </p:cNvPr>
          <p:cNvGrpSpPr/>
          <p:nvPr/>
        </p:nvGrpSpPr>
        <p:grpSpPr>
          <a:xfrm>
            <a:off x="10121962" y="3332843"/>
            <a:ext cx="1624750" cy="1426755"/>
            <a:chOff x="3453001" y="3318790"/>
            <a:chExt cx="1624750" cy="142675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50EBF04-D5E6-4D08-838D-6577F627F980}"/>
                </a:ext>
              </a:extLst>
            </p:cNvPr>
            <p:cNvGrpSpPr/>
            <p:nvPr/>
          </p:nvGrpSpPr>
          <p:grpSpPr>
            <a:xfrm>
              <a:off x="3690538" y="3506089"/>
              <a:ext cx="1023821" cy="1021105"/>
              <a:chOff x="-63500" y="50800"/>
              <a:chExt cx="1003300" cy="1074111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D4A22691-8B7B-493A-996C-23A6C28E2A33}"/>
                  </a:ext>
                </a:extLst>
              </p:cNvPr>
              <p:cNvSpPr/>
              <p:nvPr/>
            </p:nvSpPr>
            <p:spPr>
              <a:xfrm>
                <a:off x="368300" y="488950"/>
                <a:ext cx="114300" cy="1152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106255B-8573-4D00-BEBB-F83BFE201390}"/>
                  </a:ext>
                </a:extLst>
              </p:cNvPr>
              <p:cNvSpPr/>
              <p:nvPr/>
            </p:nvSpPr>
            <p:spPr>
              <a:xfrm>
                <a:off x="-63500" y="590786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4EB7643-85DA-49E5-9F53-B82EAB7EEEDA}"/>
                  </a:ext>
                </a:extLst>
              </p:cNvPr>
              <p:cNvSpPr/>
              <p:nvPr/>
            </p:nvSpPr>
            <p:spPr>
              <a:xfrm>
                <a:off x="406400" y="5080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C8FF376-591E-4DDC-BEAB-9604A1EB04CF}"/>
                  </a:ext>
                </a:extLst>
              </p:cNvPr>
              <p:cNvSpPr/>
              <p:nvPr/>
            </p:nvSpPr>
            <p:spPr>
              <a:xfrm>
                <a:off x="825500" y="5397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55499F8-260D-474B-9DB5-2993CBBB817D}"/>
                  </a:ext>
                </a:extLst>
              </p:cNvPr>
              <p:cNvSpPr/>
              <p:nvPr/>
            </p:nvSpPr>
            <p:spPr>
              <a:xfrm>
                <a:off x="355600" y="1009650"/>
                <a:ext cx="114300" cy="11526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6EF67B4-30A4-4167-8F79-9C901EF75514}"/>
                </a:ext>
              </a:extLst>
            </p:cNvPr>
            <p:cNvCxnSpPr>
              <a:stCxn id="214" idx="7"/>
              <a:endCxn id="213" idx="3"/>
            </p:cNvCxnSpPr>
            <p:nvPr/>
          </p:nvCxnSpPr>
          <p:spPr>
            <a:xfrm flipV="1">
              <a:off x="4217767" y="4064146"/>
              <a:ext cx="397036" cy="3690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ACB575F-793E-4D29-89D0-6A58452C72CA}"/>
                </a:ext>
              </a:extLst>
            </p:cNvPr>
            <p:cNvCxnSpPr>
              <a:stCxn id="211" idx="4"/>
            </p:cNvCxnSpPr>
            <p:nvPr/>
          </p:nvCxnSpPr>
          <p:spPr>
            <a:xfrm flipH="1">
              <a:off x="3606300" y="4128680"/>
              <a:ext cx="142557" cy="336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CE1DFB-36D9-4CF5-B65F-8BC2744CEAD1}"/>
                </a:ext>
              </a:extLst>
            </p:cNvPr>
            <p:cNvCxnSpPr>
              <a:stCxn id="211" idx="6"/>
              <a:endCxn id="210" idx="2"/>
            </p:cNvCxnSpPr>
            <p:nvPr/>
          </p:nvCxnSpPr>
          <p:spPr>
            <a:xfrm flipV="1">
              <a:off x="3807176" y="3977155"/>
              <a:ext cx="323994" cy="96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2AFEFE4-FDA3-42ED-A8D8-1540D5717BC9}"/>
                </a:ext>
              </a:extLst>
            </p:cNvPr>
            <p:cNvCxnSpPr>
              <a:endCxn id="214" idx="3"/>
            </p:cNvCxnSpPr>
            <p:nvPr/>
          </p:nvCxnSpPr>
          <p:spPr>
            <a:xfrm flipV="1">
              <a:off x="3976664" y="4510672"/>
              <a:ext cx="158164" cy="2348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54DCE8B-8904-4BA2-BC6E-3BD6BA679773}"/>
                </a:ext>
              </a:extLst>
            </p:cNvPr>
            <p:cNvCxnSpPr>
              <a:stCxn id="214" idx="0"/>
              <a:endCxn id="210" idx="4"/>
            </p:cNvCxnSpPr>
            <p:nvPr/>
          </p:nvCxnSpPr>
          <p:spPr>
            <a:xfrm flipV="1">
              <a:off x="4176529" y="4031915"/>
              <a:ext cx="12960" cy="385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DBDF566-6922-4E4D-B403-0920A63AF693}"/>
                </a:ext>
              </a:extLst>
            </p:cNvPr>
            <p:cNvCxnSpPr>
              <a:stCxn id="213" idx="2"/>
              <a:endCxn id="210" idx="6"/>
            </p:cNvCxnSpPr>
            <p:nvPr/>
          </p:nvCxnSpPr>
          <p:spPr>
            <a:xfrm flipH="1" flipV="1">
              <a:off x="4247808" y="3977155"/>
              <a:ext cx="349913" cy="48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BE000F4A-823F-47DB-8121-74DB20F28B31}"/>
                </a:ext>
              </a:extLst>
            </p:cNvPr>
            <p:cNvCxnSpPr>
              <a:stCxn id="210" idx="0"/>
              <a:endCxn id="212" idx="4"/>
            </p:cNvCxnSpPr>
            <p:nvPr/>
          </p:nvCxnSpPr>
          <p:spPr>
            <a:xfrm flipV="1">
              <a:off x="4189489" y="3615587"/>
              <a:ext cx="38879" cy="3068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1DE6B22-4ABB-4C27-94E1-A3313AB468C4}"/>
                </a:ext>
              </a:extLst>
            </p:cNvPr>
            <p:cNvCxnSpPr>
              <a:cxnSpLocks/>
              <a:stCxn id="212" idx="6"/>
            </p:cNvCxnSpPr>
            <p:nvPr/>
          </p:nvCxnSpPr>
          <p:spPr>
            <a:xfrm>
              <a:off x="4286687" y="3560876"/>
              <a:ext cx="328116" cy="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627E1E3-375E-4A99-B113-C3A5015989F4}"/>
                </a:ext>
              </a:extLst>
            </p:cNvPr>
            <p:cNvCxnSpPr>
              <a:endCxn id="211" idx="1"/>
            </p:cNvCxnSpPr>
            <p:nvPr/>
          </p:nvCxnSpPr>
          <p:spPr>
            <a:xfrm>
              <a:off x="3453001" y="3856821"/>
              <a:ext cx="254618" cy="17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 Box 2">
              <a:extLst>
                <a:ext uri="{FF2B5EF4-FFF2-40B4-BE49-F238E27FC236}">
                  <a16:creationId xmlns:a16="http://schemas.microsoft.com/office/drawing/2014/main" id="{8CD485F3-7106-4B69-8D7C-EA70A8EBB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18" y="3318790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Text Box 2">
              <a:extLst>
                <a:ext uri="{FF2B5EF4-FFF2-40B4-BE49-F238E27FC236}">
                  <a16:creationId xmlns:a16="http://schemas.microsoft.com/office/drawing/2014/main" id="{5FA5EE62-5AC8-489C-B62A-88D7EEC1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350" y="4095845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2">
              <a:extLst>
                <a:ext uri="{FF2B5EF4-FFF2-40B4-BE49-F238E27FC236}">
                  <a16:creationId xmlns:a16="http://schemas.microsoft.com/office/drawing/2014/main" id="{34C52B86-AF35-491D-B7AA-3EB087B5E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14" y="371176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Text Box 2">
              <a:extLst>
                <a:ext uri="{FF2B5EF4-FFF2-40B4-BE49-F238E27FC236}">
                  <a16:creationId xmlns:a16="http://schemas.microsoft.com/office/drawing/2014/main" id="{C50BD565-11CE-4397-9601-D95089996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359" y="3983283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Text Box 2">
              <a:extLst>
                <a:ext uri="{FF2B5EF4-FFF2-40B4-BE49-F238E27FC236}">
                  <a16:creationId xmlns:a16="http://schemas.microsoft.com/office/drawing/2014/main" id="{196B60A6-A054-4EB7-A0F0-7CDAF1207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809" y="4436117"/>
              <a:ext cx="406392" cy="281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6737E6B-6816-4A03-A4F1-E31F6539C2ED}"/>
              </a:ext>
            </a:extLst>
          </p:cNvPr>
          <p:cNvSpPr txBox="1"/>
          <p:nvPr/>
        </p:nvSpPr>
        <p:spPr>
          <a:xfrm>
            <a:off x="10575136" y="30712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704798" y="1555825"/>
            <a:ext cx="260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1: Feature Extraction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3883555" y="1553508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2: Representation Learning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7675981" y="1558136"/>
            <a:ext cx="263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3: Dual-Task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3C2E4-A5F4-4B48-A2BD-B176BCB340C1}"/>
              </a:ext>
            </a:extLst>
          </p:cNvPr>
          <p:cNvSpPr/>
          <p:nvPr/>
        </p:nvSpPr>
        <p:spPr>
          <a:xfrm>
            <a:off x="8059843" y="1898134"/>
            <a:ext cx="1878156" cy="28512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6DCEA2D-8784-4A57-86C9-5B69A404646C}"/>
              </a:ext>
            </a:extLst>
          </p:cNvPr>
          <p:cNvSpPr txBox="1"/>
          <p:nvPr/>
        </p:nvSpPr>
        <p:spPr>
          <a:xfrm>
            <a:off x="2887288" y="3147876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07E8652-B49F-4952-BEB2-6005601F7657}"/>
              </a:ext>
            </a:extLst>
          </p:cNvPr>
          <p:cNvSpPr txBox="1"/>
          <p:nvPr/>
        </p:nvSpPr>
        <p:spPr>
          <a:xfrm>
            <a:off x="6405582" y="2957173"/>
            <a:ext cx="149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Feature graphs</a:t>
            </a:r>
          </a:p>
          <a:p>
            <a:pPr algn="ctr"/>
            <a:r>
              <a:rPr lang="en-US" sz="1600" dirty="0"/>
              <a:t>(</a:t>
            </a:r>
            <a:r>
              <a:rPr lang="en-US" sz="1600" i="1" dirty="0"/>
              <a:t>vectorized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0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FDDA05E-0443-4CC3-9AE8-BC3EB4FB0FA4}"/>
              </a:ext>
            </a:extLst>
          </p:cNvPr>
          <p:cNvSpPr txBox="1"/>
          <p:nvPr/>
        </p:nvSpPr>
        <p:spPr>
          <a:xfrm>
            <a:off x="581933" y="940014"/>
            <a:ext cx="232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</a:t>
            </a:r>
          </a:p>
          <a:p>
            <a:pPr algn="ctr"/>
            <a:r>
              <a:rPr lang="en-US" sz="1600" dirty="0"/>
              <a:t>Feature graph G</a:t>
            </a:r>
            <a:r>
              <a:rPr lang="en-US" sz="1000" dirty="0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2BFCEB-AE14-45EA-A4C4-1953E1E808DA}"/>
              </a:ext>
            </a:extLst>
          </p:cNvPr>
          <p:cNvSpPr txBox="1"/>
          <p:nvPr/>
        </p:nvSpPr>
        <p:spPr>
          <a:xfrm>
            <a:off x="637847" y="3240933"/>
            <a:ext cx="226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Statement-level </a:t>
            </a:r>
          </a:p>
          <a:p>
            <a:pPr algn="ctr"/>
            <a:r>
              <a:rPr lang="en-US" sz="1600" dirty="0"/>
              <a:t>Feature graph </a:t>
            </a:r>
            <a:r>
              <a:rPr lang="en-US" sz="1600" dirty="0" err="1"/>
              <a:t>g</a:t>
            </a:r>
            <a:r>
              <a:rPr lang="en-US" sz="1000" dirty="0" err="1"/>
              <a:t>M</a:t>
            </a:r>
            <a:r>
              <a:rPr lang="en-US" sz="1600" dirty="0"/>
              <a:t> for M1</a:t>
            </a:r>
            <a:endParaRPr lang="en-US" sz="1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779DA0-145A-4D0F-81FB-756257040628}"/>
              </a:ext>
            </a:extLst>
          </p:cNvPr>
          <p:cNvGrpSpPr/>
          <p:nvPr/>
        </p:nvGrpSpPr>
        <p:grpSpPr>
          <a:xfrm>
            <a:off x="662403" y="1455532"/>
            <a:ext cx="1969534" cy="1591564"/>
            <a:chOff x="443888" y="1213652"/>
            <a:chExt cx="3045440" cy="1950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F1B4E93-FD4C-4720-A86C-16EF7CF5121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F534DA-4B37-4A1F-A237-8F0CE27445EF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1A3B202-BFCF-44DE-BD67-00B7D03D6ECF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99FB6CF-515C-4609-91B3-F2655CE80BB3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959F634-71B1-45CB-B263-882968015DCC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9B68CE-F01D-4E1E-BCD5-2304A854391C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842A57-2B51-45CE-B494-B73DC2292CE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C63995-21AD-4842-8250-4B574064096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7A8BEF-5DAF-4BF1-B5F1-FA899387641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1EE714-FA33-4386-9614-4DCA5DE98A00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D94161-354A-418A-ABD8-9CE4A54DBFC6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D04B2B-CBE0-47E1-A9CB-D89806B4AF17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D9C49A-E7C8-4397-A728-A3BE4E44A7D8}"/>
                </a:ext>
              </a:extLst>
            </p:cNvPr>
            <p:cNvCxnSpPr>
              <a:cxnSpLocks/>
              <a:stCxn id="4" idx="3"/>
              <a:endCxn id="8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F2162D-7EC5-40CE-8208-475E66DD9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76E73C-1B65-433A-8E9F-9EAF88E0B12E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39E2B-6CAE-4A86-8A44-EE05E44021B9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C5333-2052-4D95-A059-5F4A861555C2}"/>
                </a:ext>
              </a:extLst>
            </p:cNvPr>
            <p:cNvSpPr txBox="1"/>
            <p:nvPr/>
          </p:nvSpPr>
          <p:spPr>
            <a:xfrm>
              <a:off x="2387580" y="273617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641BB3-BD67-4EB6-8B73-13684C6F665C}"/>
                </a:ext>
              </a:extLst>
            </p:cNvPr>
            <p:cNvSpPr txBox="1"/>
            <p:nvPr/>
          </p:nvSpPr>
          <p:spPr>
            <a:xfrm>
              <a:off x="1477448" y="2463135"/>
              <a:ext cx="747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B2AF5A-94AD-4A30-A8DE-4DDE7934B872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388D6-BC86-4213-B216-3A33AEBE5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F93C39-D480-4083-9E73-EB6BCDB679D9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37179B-3DAC-406F-9472-5E5338C91C26}"/>
              </a:ext>
            </a:extLst>
          </p:cNvPr>
          <p:cNvGrpSpPr/>
          <p:nvPr/>
        </p:nvGrpSpPr>
        <p:grpSpPr>
          <a:xfrm>
            <a:off x="765723" y="3753588"/>
            <a:ext cx="2032558" cy="1657734"/>
            <a:chOff x="351989" y="3851338"/>
            <a:chExt cx="2326799" cy="20554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7110FE-3802-4DB1-883D-94A52B4C0BA0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V’4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02E911-7AAF-4A26-9865-D4D9E4F0ECE1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64A878-3239-4CBD-BE11-ED409F353DFD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25B5D-B118-455D-805B-B16C8AA87865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01477E-A512-459A-8C38-F6CC69278FEC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4DFAEDF-71DF-4F67-A7CB-865FFA39CFC8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884367-8BE2-44BE-947B-5A29B624D3CB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CC42CBC-4194-4B5A-B844-EAF9CE5BB162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9B4179-72F3-4D06-BD8B-ED788CC8AAB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0E684A-8252-4A92-A550-FBB66D5B132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32AD5E7-7DDE-4753-BCDF-065E6DE04BF3}"/>
                </a:ext>
              </a:extLst>
            </p:cNvPr>
            <p:cNvCxnSpPr>
              <a:cxnSpLocks/>
              <a:stCxn id="31" idx="1"/>
              <a:endCxn id="27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820608-5F0A-42F5-8A6C-CB06DB0A6470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053528-657E-4B14-A861-B026EDD5AC5A}"/>
                </a:ext>
              </a:extLst>
            </p:cNvPr>
            <p:cNvSpPr txBox="1"/>
            <p:nvPr/>
          </p:nvSpPr>
          <p:spPr>
            <a:xfrm>
              <a:off x="351989" y="5029811"/>
              <a:ext cx="781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V’8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114FBB9-59F5-4E9E-8B33-DEAEAE74088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9BC0E5-BD5F-4AD2-A050-B69BF4BEE41F}"/>
                </a:ext>
              </a:extLst>
            </p:cNvPr>
            <p:cNvCxnSpPr>
              <a:cxnSpLocks/>
              <a:stCxn id="31" idx="4"/>
              <a:endCxn id="29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46B0AE-3F59-427B-92AF-6258179AF152}"/>
                </a:ext>
              </a:extLst>
            </p:cNvPr>
            <p:cNvCxnSpPr>
              <a:cxnSpLocks/>
              <a:stCxn id="31" idx="2"/>
              <a:endCxn id="28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08E017-54A9-47F4-95B1-769861701494}"/>
                </a:ext>
              </a:extLst>
            </p:cNvPr>
            <p:cNvCxnSpPr>
              <a:cxnSpLocks/>
              <a:stCxn id="28" idx="1"/>
              <a:endCxn id="30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5F33C3-5615-4802-B035-0A60D9C2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F8633F0-2943-49DA-BFB9-46CB8CB66C2C}"/>
                </a:ext>
              </a:extLst>
            </p:cNvPr>
            <p:cNvCxnSpPr>
              <a:cxnSpLocks/>
              <a:stCxn id="31" idx="3"/>
              <a:endCxn id="28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01566EE-3607-44A7-A0CB-08FC2E0EC3B2}"/>
                </a:ext>
              </a:extLst>
            </p:cNvPr>
            <p:cNvCxnSpPr>
              <a:cxnSpLocks/>
              <a:stCxn id="28" idx="2"/>
              <a:endCxn id="30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FF4580-6020-4073-8D90-5EE0794CBC2C}"/>
                </a:ext>
              </a:extLst>
            </p:cNvPr>
            <p:cNvSpPr txBox="1"/>
            <p:nvPr/>
          </p:nvSpPr>
          <p:spPr>
            <a:xfrm>
              <a:off x="1789618" y="5416326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999508-C408-4F80-9835-66CF63892E2D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17EA15-97F6-4FA6-B44E-8260392DEF75}"/>
                </a:ext>
              </a:extLst>
            </p:cNvPr>
            <p:cNvCxnSpPr>
              <a:cxnSpLocks/>
              <a:stCxn id="29" idx="2"/>
              <a:endCxn id="32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BFE1FD-C5DA-476D-AB27-B66F3B9F94C5}"/>
                </a:ext>
              </a:extLst>
            </p:cNvPr>
            <p:cNvSpPr txBox="1"/>
            <p:nvPr/>
          </p:nvSpPr>
          <p:spPr>
            <a:xfrm>
              <a:off x="1114535" y="5537418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V’11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80ADD1-14CF-40DB-9A03-7705B9F1AAD3}"/>
              </a:ext>
            </a:extLst>
          </p:cNvPr>
          <p:cNvSpPr/>
          <p:nvPr/>
        </p:nvSpPr>
        <p:spPr>
          <a:xfrm>
            <a:off x="3691658" y="130388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206BE35-BB60-4BE2-A18F-781C1E5638EA}"/>
              </a:ext>
            </a:extLst>
          </p:cNvPr>
          <p:cNvSpPr/>
          <p:nvPr/>
        </p:nvSpPr>
        <p:spPr>
          <a:xfrm>
            <a:off x="2990043" y="129901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BD23C3-D6B6-4171-871F-2B0720A41FCC}"/>
              </a:ext>
            </a:extLst>
          </p:cNvPr>
          <p:cNvCxnSpPr>
            <a:cxnSpLocks/>
          </p:cNvCxnSpPr>
          <p:nvPr/>
        </p:nvCxnSpPr>
        <p:spPr>
          <a:xfrm>
            <a:off x="3290611" y="193242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861731F-C49E-4657-B4A1-3204C8BF89BC}"/>
              </a:ext>
            </a:extLst>
          </p:cNvPr>
          <p:cNvSpPr txBox="1"/>
          <p:nvPr/>
        </p:nvSpPr>
        <p:spPr>
          <a:xfrm>
            <a:off x="5344228" y="1702435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14A053-40F0-4596-9856-53B26E58C1F8}"/>
              </a:ext>
            </a:extLst>
          </p:cNvPr>
          <p:cNvSpPr txBox="1"/>
          <p:nvPr/>
        </p:nvSpPr>
        <p:spPr>
          <a:xfrm>
            <a:off x="2813323" y="953118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83C83F-9488-4E40-9151-C0CA43F2140A}"/>
              </a:ext>
            </a:extLst>
          </p:cNvPr>
          <p:cNvSpPr txBox="1"/>
          <p:nvPr/>
        </p:nvSpPr>
        <p:spPr>
          <a:xfrm>
            <a:off x="4188798" y="956115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B4024-E710-45BC-B3FD-889F97897611}"/>
              </a:ext>
            </a:extLst>
          </p:cNvPr>
          <p:cNvSpPr txBox="1"/>
          <p:nvPr/>
        </p:nvSpPr>
        <p:spPr>
          <a:xfrm>
            <a:off x="5624957" y="95264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C742C8-1F84-4F98-A77E-E785F9DF6D00}"/>
              </a:ext>
            </a:extLst>
          </p:cNvPr>
          <p:cNvSpPr txBox="1"/>
          <p:nvPr/>
        </p:nvSpPr>
        <p:spPr>
          <a:xfrm>
            <a:off x="3514733" y="97038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5B3A0E-2289-4B58-AD80-35A2B5751649}"/>
              </a:ext>
            </a:extLst>
          </p:cNvPr>
          <p:cNvSpPr txBox="1"/>
          <p:nvPr/>
        </p:nvSpPr>
        <p:spPr>
          <a:xfrm>
            <a:off x="4888110" y="960862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D3142C-B3A6-476F-8877-AC1CD1998904}"/>
              </a:ext>
            </a:extLst>
          </p:cNvPr>
          <p:cNvSpPr txBox="1"/>
          <p:nvPr/>
        </p:nvSpPr>
        <p:spPr>
          <a:xfrm>
            <a:off x="6196877" y="956115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BACA75-86AB-4067-9D1E-D8F8B9DA0FFF}"/>
              </a:ext>
            </a:extLst>
          </p:cNvPr>
          <p:cNvCxnSpPr/>
          <p:nvPr/>
        </p:nvCxnSpPr>
        <p:spPr>
          <a:xfrm>
            <a:off x="2592216" y="192675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877B617-CAA7-4A7F-BC16-8176BE91E530}"/>
              </a:ext>
            </a:extLst>
          </p:cNvPr>
          <p:cNvSpPr txBox="1"/>
          <p:nvPr/>
        </p:nvSpPr>
        <p:spPr>
          <a:xfrm>
            <a:off x="5287197" y="4197321"/>
            <a:ext cx="5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537F31-7096-4E3B-8302-7A0A16FF00FC}"/>
              </a:ext>
            </a:extLst>
          </p:cNvPr>
          <p:cNvSpPr txBox="1"/>
          <p:nvPr/>
        </p:nvSpPr>
        <p:spPr>
          <a:xfrm>
            <a:off x="2818242" y="5006114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9540FB-4CFD-489D-B2EE-DE9359B6DE7E}"/>
              </a:ext>
            </a:extLst>
          </p:cNvPr>
          <p:cNvSpPr txBox="1"/>
          <p:nvPr/>
        </p:nvSpPr>
        <p:spPr>
          <a:xfrm>
            <a:off x="5633172" y="5013077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D4CF1A-82F4-49CE-9954-B59F500AA3E2}"/>
              </a:ext>
            </a:extLst>
          </p:cNvPr>
          <p:cNvSpPr txBox="1"/>
          <p:nvPr/>
        </p:nvSpPr>
        <p:spPr>
          <a:xfrm>
            <a:off x="3489016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2ED2D9-7FEC-4C98-82F4-C091CE710490}"/>
              </a:ext>
            </a:extLst>
          </p:cNvPr>
          <p:cNvSpPr txBox="1"/>
          <p:nvPr/>
        </p:nvSpPr>
        <p:spPr>
          <a:xfrm>
            <a:off x="6245121" y="5032914"/>
            <a:ext cx="98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25CC54-81B7-4204-A79A-69E61E1003D0}"/>
              </a:ext>
            </a:extLst>
          </p:cNvPr>
          <p:cNvGrpSpPr/>
          <p:nvPr/>
        </p:nvGrpSpPr>
        <p:grpSpPr>
          <a:xfrm>
            <a:off x="3480337" y="2562988"/>
            <a:ext cx="1053738" cy="1236618"/>
            <a:chOff x="2803643" y="2581404"/>
            <a:chExt cx="1053738" cy="123661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E151D0-5FF6-4135-91EA-375EF01B5232}"/>
                </a:ext>
              </a:extLst>
            </p:cNvPr>
            <p:cNvSpPr/>
            <p:nvPr/>
          </p:nvSpPr>
          <p:spPr>
            <a:xfrm>
              <a:off x="2803643" y="2875318"/>
              <a:ext cx="714103" cy="627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D7C5851-A2E8-4958-A9C4-E73F4BC8C536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160695" y="2581404"/>
              <a:ext cx="0" cy="2939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A265AB-58F3-4B3F-A1BF-4B50667E91E8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V="1">
              <a:off x="3160695" y="3502335"/>
              <a:ext cx="0" cy="315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8353BA1B-61B7-4B43-8E5A-6FDE1C4288EA}"/>
                </a:ext>
              </a:extLst>
            </p:cNvPr>
            <p:cNvCxnSpPr>
              <a:stCxn id="99" idx="3"/>
            </p:cNvCxnSpPr>
            <p:nvPr/>
          </p:nvCxnSpPr>
          <p:spPr>
            <a:xfrm flipV="1">
              <a:off x="3517746" y="2581404"/>
              <a:ext cx="339635" cy="607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63A42724-ECC0-4C80-857E-41DC69D18C30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3517746" y="3188827"/>
              <a:ext cx="339635" cy="62919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89A6B5A9-9968-462A-B0CA-103684DCABBF}"/>
              </a:ext>
            </a:extLst>
          </p:cNvPr>
          <p:cNvSpPr txBox="1"/>
          <p:nvPr/>
        </p:nvSpPr>
        <p:spPr>
          <a:xfrm>
            <a:off x="2270294" y="2960303"/>
            <a:ext cx="12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cross-stitch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4900E9B-437B-4BDE-9250-BA9932A1ED62}"/>
              </a:ext>
            </a:extLst>
          </p:cNvPr>
          <p:cNvSpPr/>
          <p:nvPr/>
        </p:nvSpPr>
        <p:spPr>
          <a:xfrm>
            <a:off x="5071003" y="1312753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9C1A5C2-395F-438D-AEDA-98BEBB0706B8}"/>
              </a:ext>
            </a:extLst>
          </p:cNvPr>
          <p:cNvSpPr/>
          <p:nvPr/>
        </p:nvSpPr>
        <p:spPr>
          <a:xfrm>
            <a:off x="4369388" y="1307885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5A3AC4-B892-48DE-80EE-2181066791F8}"/>
              </a:ext>
            </a:extLst>
          </p:cNvPr>
          <p:cNvCxnSpPr>
            <a:cxnSpLocks/>
          </p:cNvCxnSpPr>
          <p:nvPr/>
        </p:nvCxnSpPr>
        <p:spPr>
          <a:xfrm>
            <a:off x="4669956" y="194129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F014938-03C7-49BD-A69B-625417CD0272}"/>
              </a:ext>
            </a:extLst>
          </p:cNvPr>
          <p:cNvSpPr/>
          <p:nvPr/>
        </p:nvSpPr>
        <p:spPr>
          <a:xfrm>
            <a:off x="6515956" y="1303991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4458C23-040B-4A1E-ACDF-C41A021E0AA6}"/>
              </a:ext>
            </a:extLst>
          </p:cNvPr>
          <p:cNvSpPr/>
          <p:nvPr/>
        </p:nvSpPr>
        <p:spPr>
          <a:xfrm>
            <a:off x="5814341" y="1299123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3D8F946-B45F-4A63-A39A-9A989219F3EA}"/>
              </a:ext>
            </a:extLst>
          </p:cNvPr>
          <p:cNvCxnSpPr>
            <a:cxnSpLocks/>
          </p:cNvCxnSpPr>
          <p:nvPr/>
        </p:nvCxnSpPr>
        <p:spPr>
          <a:xfrm>
            <a:off x="6114909" y="1932530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D465948-21D6-4799-BE14-87F7F08F789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789634" y="1926403"/>
            <a:ext cx="746589" cy="68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910DF44-C547-4B68-96E4-1D783E080A4A}"/>
              </a:ext>
            </a:extLst>
          </p:cNvPr>
          <p:cNvSpPr/>
          <p:nvPr/>
        </p:nvSpPr>
        <p:spPr>
          <a:xfrm>
            <a:off x="3707952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0238BC9B-B192-4FDE-95C7-49D28299C1B3}"/>
              </a:ext>
            </a:extLst>
          </p:cNvPr>
          <p:cNvSpPr/>
          <p:nvPr/>
        </p:nvSpPr>
        <p:spPr>
          <a:xfrm>
            <a:off x="3006337" y="3793357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763D80-9CB7-49BC-B9BF-F7F36BC35431}"/>
              </a:ext>
            </a:extLst>
          </p:cNvPr>
          <p:cNvCxnSpPr>
            <a:cxnSpLocks/>
          </p:cNvCxnSpPr>
          <p:nvPr/>
        </p:nvCxnSpPr>
        <p:spPr>
          <a:xfrm>
            <a:off x="3306905" y="4426764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CB9BF4-3321-46A6-9020-B99FCDEB1CE1}"/>
              </a:ext>
            </a:extLst>
          </p:cNvPr>
          <p:cNvCxnSpPr/>
          <p:nvPr/>
        </p:nvCxnSpPr>
        <p:spPr>
          <a:xfrm>
            <a:off x="2608510" y="4421093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B405F2-762D-4676-8919-9154903D95CD}"/>
              </a:ext>
            </a:extLst>
          </p:cNvPr>
          <p:cNvSpPr txBox="1"/>
          <p:nvPr/>
        </p:nvSpPr>
        <p:spPr>
          <a:xfrm>
            <a:off x="4159790" y="5022039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743F780-2AB5-4649-8082-86AF4E2DA10B}"/>
              </a:ext>
            </a:extLst>
          </p:cNvPr>
          <p:cNvSpPr/>
          <p:nvPr/>
        </p:nvSpPr>
        <p:spPr>
          <a:xfrm>
            <a:off x="5048631" y="3811389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D025071-6DCE-4148-932D-09C153A8F963}"/>
              </a:ext>
            </a:extLst>
          </p:cNvPr>
          <p:cNvSpPr/>
          <p:nvPr/>
        </p:nvSpPr>
        <p:spPr>
          <a:xfrm>
            <a:off x="4347016" y="3806521"/>
            <a:ext cx="301228" cy="12552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9B8840A-20B8-4418-82E2-B6A0E4580C80}"/>
              </a:ext>
            </a:extLst>
          </p:cNvPr>
          <p:cNvCxnSpPr>
            <a:cxnSpLocks/>
          </p:cNvCxnSpPr>
          <p:nvPr/>
        </p:nvCxnSpPr>
        <p:spPr>
          <a:xfrm>
            <a:off x="4647584" y="4439928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5BA13CD1-E74C-4E9F-85F4-79BFF1D5411A}"/>
              </a:ext>
            </a:extLst>
          </p:cNvPr>
          <p:cNvSpPr txBox="1"/>
          <p:nvPr/>
        </p:nvSpPr>
        <p:spPr>
          <a:xfrm>
            <a:off x="4886740" y="5020823"/>
            <a:ext cx="87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FF9D2C7-E105-41DB-B89E-3E5D076D0461}"/>
              </a:ext>
            </a:extLst>
          </p:cNvPr>
          <p:cNvSpPr/>
          <p:nvPr/>
        </p:nvSpPr>
        <p:spPr>
          <a:xfrm>
            <a:off x="6508854" y="3798225"/>
            <a:ext cx="273678" cy="12584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6798161A-16C5-4153-AAE6-021FDFCDCF3C}"/>
              </a:ext>
            </a:extLst>
          </p:cNvPr>
          <p:cNvSpPr/>
          <p:nvPr/>
        </p:nvSpPr>
        <p:spPr>
          <a:xfrm>
            <a:off x="5819085" y="3793522"/>
            <a:ext cx="301228" cy="12393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B386DEE-2B25-4B17-A9A6-3895EF0B2E29}"/>
              </a:ext>
            </a:extLst>
          </p:cNvPr>
          <p:cNvCxnSpPr>
            <a:cxnSpLocks/>
          </p:cNvCxnSpPr>
          <p:nvPr/>
        </p:nvCxnSpPr>
        <p:spPr>
          <a:xfrm>
            <a:off x="6119957" y="4389472"/>
            <a:ext cx="400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475E456-6AC4-4F54-B779-0EB668A25297}"/>
              </a:ext>
            </a:extLst>
          </p:cNvPr>
          <p:cNvCxnSpPr>
            <a:cxnSpLocks/>
          </p:cNvCxnSpPr>
          <p:nvPr/>
        </p:nvCxnSpPr>
        <p:spPr>
          <a:xfrm>
            <a:off x="6789178" y="4399989"/>
            <a:ext cx="7677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B1AEC8-F7C7-4339-86C0-08B39A1D3525}"/>
              </a:ext>
            </a:extLst>
          </p:cNvPr>
          <p:cNvSpPr/>
          <p:nvPr/>
        </p:nvSpPr>
        <p:spPr>
          <a:xfrm>
            <a:off x="4836734" y="2855020"/>
            <a:ext cx="714103" cy="627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7ACF1D1-8A26-45DF-8930-F65BDA6A2CB5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5193786" y="2561106"/>
            <a:ext cx="0" cy="293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3FFA17E-A4F0-468F-A44F-15C113E6D026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5193786" y="3482037"/>
            <a:ext cx="0" cy="3156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1504484B-6EC9-48DB-AB10-004941D57406}"/>
              </a:ext>
            </a:extLst>
          </p:cNvPr>
          <p:cNvCxnSpPr>
            <a:stCxn id="181" idx="3"/>
          </p:cNvCxnSpPr>
          <p:nvPr/>
        </p:nvCxnSpPr>
        <p:spPr>
          <a:xfrm flipV="1">
            <a:off x="5550837" y="2561106"/>
            <a:ext cx="339635" cy="6074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327B67F-6B85-4F68-8720-5906EDBEB079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5550837" y="3168529"/>
            <a:ext cx="339635" cy="62919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F6793F8-3BBC-4A24-981D-38C830D9989E}"/>
              </a:ext>
            </a:extLst>
          </p:cNvPr>
          <p:cNvSpPr/>
          <p:nvPr/>
        </p:nvSpPr>
        <p:spPr>
          <a:xfrm>
            <a:off x="2839566" y="989473"/>
            <a:ext cx="4287401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3B28A52-7E27-497F-A24D-793E3B292DFF}"/>
              </a:ext>
            </a:extLst>
          </p:cNvPr>
          <p:cNvSpPr txBox="1"/>
          <p:nvPr/>
        </p:nvSpPr>
        <p:spPr>
          <a:xfrm>
            <a:off x="5970974" y="2650366"/>
            <a:ext cx="2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Method-level FL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274532-B446-44AE-AE70-5BBD171B5068}"/>
              </a:ext>
            </a:extLst>
          </p:cNvPr>
          <p:cNvSpPr/>
          <p:nvPr/>
        </p:nvSpPr>
        <p:spPr>
          <a:xfrm>
            <a:off x="2860546" y="3665106"/>
            <a:ext cx="4307880" cy="170031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E52725B-0BD4-4892-8F69-CE1751FA7FAF}"/>
              </a:ext>
            </a:extLst>
          </p:cNvPr>
          <p:cNvSpPr txBox="1"/>
          <p:nvPr/>
        </p:nvSpPr>
        <p:spPr>
          <a:xfrm>
            <a:off x="5899086" y="3345076"/>
            <a:ext cx="27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GCN-based </a:t>
            </a:r>
            <a:r>
              <a:rPr lang="en-US" b="1" i="1" dirty="0" err="1"/>
              <a:t>Stmt</a:t>
            </a:r>
            <a:r>
              <a:rPr lang="en-US" b="1" i="1" dirty="0"/>
              <a:t>-level FL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4C52D75-5DDE-492C-ADC9-B8C23B29B227}"/>
              </a:ext>
            </a:extLst>
          </p:cNvPr>
          <p:cNvGrpSpPr/>
          <p:nvPr/>
        </p:nvGrpSpPr>
        <p:grpSpPr>
          <a:xfrm>
            <a:off x="7262523" y="1027679"/>
            <a:ext cx="1907540" cy="1659519"/>
            <a:chOff x="443888" y="1213652"/>
            <a:chExt cx="3045440" cy="203371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E2C38FB9-0759-413A-85C7-8BE3A4D0216F}"/>
                </a:ext>
              </a:extLst>
            </p:cNvPr>
            <p:cNvGrpSpPr/>
            <p:nvPr/>
          </p:nvGrpSpPr>
          <p:grpSpPr>
            <a:xfrm>
              <a:off x="589475" y="1520470"/>
              <a:ext cx="2563770" cy="1324129"/>
              <a:chOff x="2018646" y="2226734"/>
              <a:chExt cx="2680354" cy="132412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2A76C3C-80F9-44B1-A268-4407F3C709AA}"/>
                  </a:ext>
                </a:extLst>
              </p:cNvPr>
              <p:cNvSpPr/>
              <p:nvPr/>
            </p:nvSpPr>
            <p:spPr>
              <a:xfrm>
                <a:off x="2260600" y="2396067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29132F7-C281-420E-B7D7-BE6E70066B17}"/>
                  </a:ext>
                </a:extLst>
              </p:cNvPr>
              <p:cNvSpPr/>
              <p:nvPr/>
            </p:nvSpPr>
            <p:spPr>
              <a:xfrm>
                <a:off x="2931123" y="304940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30EFD86-3BDE-41D3-B1B2-AE253F8E7B57}"/>
                  </a:ext>
                </a:extLst>
              </p:cNvPr>
              <p:cNvSpPr/>
              <p:nvPr/>
            </p:nvSpPr>
            <p:spPr>
              <a:xfrm>
                <a:off x="3327400" y="2226734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CB15A3A-45DF-42B3-88BD-5780041E8F2A}"/>
                  </a:ext>
                </a:extLst>
              </p:cNvPr>
              <p:cNvSpPr/>
              <p:nvPr/>
            </p:nvSpPr>
            <p:spPr>
              <a:xfrm>
                <a:off x="3983567" y="3331632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FCB219-9CB4-411E-86AA-FC609E4071F5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C6E0D80-49E9-44B7-B516-5ACACE476DFA}"/>
                  </a:ext>
                </a:extLst>
              </p:cNvPr>
              <p:cNvSpPr/>
              <p:nvPr/>
            </p:nvSpPr>
            <p:spPr>
              <a:xfrm>
                <a:off x="2018646" y="3381530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4FB97F-9AA4-4640-B609-EA88EF264EFA}"/>
                </a:ext>
              </a:extLst>
            </p:cNvPr>
            <p:cNvCxnSpPr>
              <a:stCxn id="201" idx="6"/>
              <a:endCxn id="203" idx="2"/>
            </p:cNvCxnSpPr>
            <p:nvPr/>
          </p:nvCxnSpPr>
          <p:spPr>
            <a:xfrm flipV="1">
              <a:off x="982873" y="1605137"/>
              <a:ext cx="858431" cy="1693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A3005D6-6423-46B2-84A4-77C700291C69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2003272" y="1605137"/>
              <a:ext cx="988006" cy="34078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A32436E-5C5D-4878-86BA-6A3ED6A1AA94}"/>
                </a:ext>
              </a:extLst>
            </p:cNvPr>
            <p:cNvCxnSpPr>
              <a:cxnSpLocks/>
              <a:stCxn id="203" idx="5"/>
              <a:endCxn id="204" idx="1"/>
            </p:cNvCxnSpPr>
            <p:nvPr/>
          </p:nvCxnSpPr>
          <p:spPr>
            <a:xfrm>
              <a:off x="1979552" y="1665005"/>
              <a:ext cx="513098" cy="98516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2C5707B-820E-4B0A-BD82-1F7677B21ADE}"/>
                </a:ext>
              </a:extLst>
            </p:cNvPr>
            <p:cNvCxnSpPr>
              <a:cxnSpLocks/>
              <a:stCxn id="201" idx="5"/>
              <a:endCxn id="202" idx="1"/>
            </p:cNvCxnSpPr>
            <p:nvPr/>
          </p:nvCxnSpPr>
          <p:spPr>
            <a:xfrm>
              <a:off x="959153" y="1834338"/>
              <a:ext cx="526829" cy="533596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580486D7-D3A2-4B12-B644-EC467A797106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592710" y="1774470"/>
              <a:ext cx="228195" cy="3664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99C8850-5A7C-4450-B8C1-00AF3220C629}"/>
                </a:ext>
              </a:extLst>
            </p:cNvPr>
            <p:cNvCxnSpPr>
              <a:cxnSpLocks/>
              <a:stCxn id="202" idx="3"/>
              <a:endCxn id="206" idx="5"/>
            </p:cNvCxnSpPr>
            <p:nvPr/>
          </p:nvCxnSpPr>
          <p:spPr>
            <a:xfrm flipH="1">
              <a:off x="727723" y="2487671"/>
              <a:ext cx="758259" cy="33213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AF14740-812A-4C54-9F1F-C8C83431C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953" y="2422173"/>
              <a:ext cx="758259" cy="33213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A8917D1-D241-4D5B-B761-C0A4CEDA4456}"/>
                </a:ext>
              </a:extLst>
            </p:cNvPr>
            <p:cNvSpPr txBox="1"/>
            <p:nvPr/>
          </p:nvSpPr>
          <p:spPr>
            <a:xfrm>
              <a:off x="1814111" y="1213652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2EC5FFA-9431-4EA5-B4C2-5F50CB1CF29F}"/>
                </a:ext>
              </a:extLst>
            </p:cNvPr>
            <p:cNvSpPr txBox="1"/>
            <p:nvPr/>
          </p:nvSpPr>
          <p:spPr>
            <a:xfrm>
              <a:off x="745410" y="136563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3BFC65-9ED5-4F1B-9927-0BF831062B40}"/>
                </a:ext>
              </a:extLst>
            </p:cNvPr>
            <p:cNvSpPr txBox="1"/>
            <p:nvPr/>
          </p:nvSpPr>
          <p:spPr>
            <a:xfrm>
              <a:off x="2387580" y="2736173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84F8622-94F2-48A7-886A-39D11D66C092}"/>
                </a:ext>
              </a:extLst>
            </p:cNvPr>
            <p:cNvSpPr txBox="1"/>
            <p:nvPr/>
          </p:nvSpPr>
          <p:spPr>
            <a:xfrm>
              <a:off x="1477449" y="2463135"/>
              <a:ext cx="747662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8C216CF-6370-48CE-BBEA-7F68EFA54F43}"/>
                </a:ext>
              </a:extLst>
            </p:cNvPr>
            <p:cNvSpPr txBox="1"/>
            <p:nvPr/>
          </p:nvSpPr>
          <p:spPr>
            <a:xfrm>
              <a:off x="443888" y="27947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30606EF-CAEB-4478-9EA5-7CDFCED11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66" y="2310650"/>
              <a:ext cx="823837" cy="392756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F39FF6-49AE-4053-A1BD-2AFE6FC1568D}"/>
                </a:ext>
              </a:extLst>
            </p:cNvPr>
            <p:cNvSpPr txBox="1"/>
            <p:nvPr/>
          </p:nvSpPr>
          <p:spPr>
            <a:xfrm>
              <a:off x="2810790" y="1434254"/>
              <a:ext cx="678538" cy="452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DC83CB0-DA71-46EB-99D9-C3FB85887554}"/>
              </a:ext>
            </a:extLst>
          </p:cNvPr>
          <p:cNvGrpSpPr/>
          <p:nvPr/>
        </p:nvGrpSpPr>
        <p:grpSpPr>
          <a:xfrm>
            <a:off x="7457583" y="3613961"/>
            <a:ext cx="1863387" cy="1729192"/>
            <a:chOff x="394979" y="3851338"/>
            <a:chExt cx="2283809" cy="2144012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CA6908-1A41-4030-AFF4-2EB8F065C50B}"/>
                </a:ext>
              </a:extLst>
            </p:cNvPr>
            <p:cNvSpPr txBox="1"/>
            <p:nvPr/>
          </p:nvSpPr>
          <p:spPr>
            <a:xfrm>
              <a:off x="1234275" y="3851338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P’4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421CEDD-CB68-453E-9B46-48788A8CC61E}"/>
                </a:ext>
              </a:extLst>
            </p:cNvPr>
            <p:cNvGrpSpPr/>
            <p:nvPr/>
          </p:nvGrpSpPr>
          <p:grpSpPr>
            <a:xfrm>
              <a:off x="442224" y="4178336"/>
              <a:ext cx="1832485" cy="1446049"/>
              <a:chOff x="2866515" y="2140165"/>
              <a:chExt cx="1832485" cy="1446049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36E09B6-11B9-4C59-872D-4736D87959AB}"/>
                  </a:ext>
                </a:extLst>
              </p:cNvPr>
              <p:cNvSpPr/>
              <p:nvPr/>
            </p:nvSpPr>
            <p:spPr>
              <a:xfrm>
                <a:off x="3830042" y="214016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AF9D5D-6959-4794-AA1B-9E3750CDCCCF}"/>
                  </a:ext>
                </a:extLst>
              </p:cNvPr>
              <p:cNvSpPr/>
              <p:nvPr/>
            </p:nvSpPr>
            <p:spPr>
              <a:xfrm>
                <a:off x="3590744" y="2660695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159ABBF-B498-4AAC-9AD5-C76FD7A32BBA}"/>
                  </a:ext>
                </a:extLst>
              </p:cNvPr>
              <p:cNvSpPr/>
              <p:nvPr/>
            </p:nvSpPr>
            <p:spPr>
              <a:xfrm>
                <a:off x="4289943" y="327375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3B609C37-7D29-4CCC-B8EF-87631749B3A2}"/>
                  </a:ext>
                </a:extLst>
              </p:cNvPr>
              <p:cNvSpPr/>
              <p:nvPr/>
            </p:nvSpPr>
            <p:spPr>
              <a:xfrm>
                <a:off x="2866515" y="2861393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3293DAB-3D5A-408B-BBEC-4DE718D5B066}"/>
                  </a:ext>
                </a:extLst>
              </p:cNvPr>
              <p:cNvSpPr/>
              <p:nvPr/>
            </p:nvSpPr>
            <p:spPr>
              <a:xfrm>
                <a:off x="4529667" y="2567516"/>
                <a:ext cx="169333" cy="16933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8A83B9E-4D66-4678-A184-4EDEA854F245}"/>
                  </a:ext>
                </a:extLst>
              </p:cNvPr>
              <p:cNvSpPr/>
              <p:nvPr/>
            </p:nvSpPr>
            <p:spPr>
              <a:xfrm>
                <a:off x="3681823" y="3416881"/>
                <a:ext cx="169333" cy="169333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01453C6-3F43-46C2-B3AF-72C62D28E5D1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V="1">
              <a:off x="658976" y="4322871"/>
              <a:ext cx="771573" cy="1934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14AE6706-3107-42C4-B846-CA4F5FE91AED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658976" y="4203134"/>
              <a:ext cx="771573" cy="168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5FD7D1C-3EAF-4AEE-808A-548FB132415F}"/>
                </a:ext>
              </a:extLst>
            </p:cNvPr>
            <p:cNvCxnSpPr>
              <a:cxnSpLocks/>
              <a:stCxn id="230" idx="1"/>
              <a:endCxn id="226" idx="5"/>
            </p:cNvCxnSpPr>
            <p:nvPr/>
          </p:nvCxnSpPr>
          <p:spPr>
            <a:xfrm flipH="1" flipV="1">
              <a:off x="1550286" y="4322871"/>
              <a:ext cx="579888" cy="30761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1971787-92A2-445B-BA4D-F5F04BF34503}"/>
                </a:ext>
              </a:extLst>
            </p:cNvPr>
            <p:cNvSpPr txBox="1"/>
            <p:nvPr/>
          </p:nvSpPr>
          <p:spPr>
            <a:xfrm>
              <a:off x="1060649" y="4795732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P’7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EBF330-7288-438B-AC72-81C022E591FD}"/>
                </a:ext>
              </a:extLst>
            </p:cNvPr>
            <p:cNvSpPr txBox="1"/>
            <p:nvPr/>
          </p:nvSpPr>
          <p:spPr>
            <a:xfrm>
              <a:off x="394979" y="4995326"/>
              <a:ext cx="795432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P’8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71C4FE9-27FE-4EAB-935F-60FA753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586126" y="4254490"/>
              <a:ext cx="614959" cy="3426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57D52C1-579A-453B-A974-C3673756165A}"/>
                </a:ext>
              </a:extLst>
            </p:cNvPr>
            <p:cNvCxnSpPr>
              <a:cxnSpLocks/>
              <a:stCxn id="230" idx="4"/>
              <a:endCxn id="228" idx="7"/>
            </p:cNvCxnSpPr>
            <p:nvPr/>
          </p:nvCxnSpPr>
          <p:spPr>
            <a:xfrm flipH="1">
              <a:off x="2010187" y="4775020"/>
              <a:ext cx="179856" cy="5617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3F8B445-49E6-45BE-B73C-691BF6BB0F93}"/>
                </a:ext>
              </a:extLst>
            </p:cNvPr>
            <p:cNvCxnSpPr>
              <a:cxnSpLocks/>
              <a:stCxn id="230" idx="2"/>
              <a:endCxn id="227" idx="7"/>
            </p:cNvCxnSpPr>
            <p:nvPr/>
          </p:nvCxnSpPr>
          <p:spPr>
            <a:xfrm flipH="1">
              <a:off x="1310988" y="4690354"/>
              <a:ext cx="794388" cy="33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4BC7A51-2285-498E-874B-10D1E3C9CE6D}"/>
                </a:ext>
              </a:extLst>
            </p:cNvPr>
            <p:cNvCxnSpPr>
              <a:cxnSpLocks/>
              <a:stCxn id="227" idx="1"/>
              <a:endCxn id="229" idx="7"/>
            </p:cNvCxnSpPr>
            <p:nvPr/>
          </p:nvCxnSpPr>
          <p:spPr>
            <a:xfrm flipH="1">
              <a:off x="586759" y="4723664"/>
              <a:ext cx="604492" cy="2006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E1B865F-BAB9-427B-98B3-6FCFD9AE4228}"/>
                </a:ext>
              </a:extLst>
            </p:cNvPr>
            <p:cNvCxnSpPr>
              <a:cxnSpLocks/>
            </p:cNvCxnSpPr>
            <p:nvPr/>
          </p:nvCxnSpPr>
          <p:spPr>
            <a:xfrm>
              <a:off x="1457390" y="4361499"/>
              <a:ext cx="614958" cy="34268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9808233-23FD-42AA-B848-D135F9464031}"/>
                </a:ext>
              </a:extLst>
            </p:cNvPr>
            <p:cNvCxnSpPr>
              <a:cxnSpLocks/>
              <a:stCxn id="230" idx="3"/>
              <a:endCxn id="227" idx="6"/>
            </p:cNvCxnSpPr>
            <p:nvPr/>
          </p:nvCxnSpPr>
          <p:spPr>
            <a:xfrm flipH="1">
              <a:off x="1335786" y="4750222"/>
              <a:ext cx="794388" cy="333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5230DD5A-69C0-45BF-965D-0095C285101D}"/>
                </a:ext>
              </a:extLst>
            </p:cNvPr>
            <p:cNvCxnSpPr>
              <a:cxnSpLocks/>
              <a:stCxn id="227" idx="2"/>
              <a:endCxn id="229" idx="6"/>
            </p:cNvCxnSpPr>
            <p:nvPr/>
          </p:nvCxnSpPr>
          <p:spPr>
            <a:xfrm flipH="1">
              <a:off x="611557" y="4783533"/>
              <a:ext cx="554896" cy="200698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A76127-1B82-4F24-BD72-8CB393AEEF5F}"/>
                </a:ext>
              </a:extLst>
            </p:cNvPr>
            <p:cNvSpPr txBox="1"/>
            <p:nvPr/>
          </p:nvSpPr>
          <p:spPr>
            <a:xfrm>
              <a:off x="1789618" y="5416326"/>
              <a:ext cx="759501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576254F-6690-43A5-880A-617D9FABE7FB}"/>
                </a:ext>
              </a:extLst>
            </p:cNvPr>
            <p:cNvSpPr txBox="1"/>
            <p:nvPr/>
          </p:nvSpPr>
          <p:spPr>
            <a:xfrm>
              <a:off x="1969394" y="4161015"/>
              <a:ext cx="709394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P’5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E9333C8-A8A8-4BB8-AEA8-8E35EBF26664}"/>
                </a:ext>
              </a:extLst>
            </p:cNvPr>
            <p:cNvCxnSpPr>
              <a:cxnSpLocks/>
              <a:stCxn id="228" idx="2"/>
              <a:endCxn id="231" idx="6"/>
            </p:cNvCxnSpPr>
            <p:nvPr/>
          </p:nvCxnSpPr>
          <p:spPr>
            <a:xfrm flipH="1">
              <a:off x="1426865" y="5396589"/>
              <a:ext cx="438787" cy="1431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044772D-3350-489A-8B22-B561FDA68BF0}"/>
                </a:ext>
              </a:extLst>
            </p:cNvPr>
            <p:cNvSpPr txBox="1"/>
            <p:nvPr/>
          </p:nvSpPr>
          <p:spPr>
            <a:xfrm>
              <a:off x="1060649" y="5537418"/>
              <a:ext cx="763280" cy="45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P’11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C1B3A38C-B0E8-4DF2-A805-48C5402FB132}"/>
              </a:ext>
            </a:extLst>
          </p:cNvPr>
          <p:cNvSpPr txBox="1"/>
          <p:nvPr/>
        </p:nvSpPr>
        <p:spPr>
          <a:xfrm>
            <a:off x="7631073" y="1516947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1AAFA2-11F6-4E80-B24A-9D94E57A0DBF}"/>
              </a:ext>
            </a:extLst>
          </p:cNvPr>
          <p:cNvSpPr txBox="1"/>
          <p:nvPr/>
        </p:nvSpPr>
        <p:spPr>
          <a:xfrm>
            <a:off x="7384316" y="2306858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C021E0-1B26-4D9B-A549-4AD16F9F427D}"/>
              </a:ext>
            </a:extLst>
          </p:cNvPr>
          <p:cNvSpPr txBox="1"/>
          <p:nvPr/>
        </p:nvSpPr>
        <p:spPr>
          <a:xfrm>
            <a:off x="8643939" y="4531631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033C599-1C72-4343-BA2C-A8B92E37EF0E}"/>
              </a:ext>
            </a:extLst>
          </p:cNvPr>
          <p:cNvSpPr txBox="1"/>
          <p:nvPr/>
        </p:nvSpPr>
        <p:spPr>
          <a:xfrm>
            <a:off x="7386179" y="4817470"/>
            <a:ext cx="897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Faulty/</a:t>
            </a:r>
          </a:p>
          <a:p>
            <a:pPr algn="ctr"/>
            <a:r>
              <a:rPr lang="en-US" sz="1100" i="1" dirty="0"/>
              <a:t>co-fixed</a:t>
            </a:r>
          </a:p>
        </p:txBody>
      </p:sp>
    </p:spTree>
    <p:extLst>
      <p:ext uri="{BB962C8B-B14F-4D97-AF65-F5344CB8AC3E}">
        <p14:creationId xmlns:p14="http://schemas.microsoft.com/office/powerpoint/2010/main" val="35071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BFF71D-3A72-4E5F-B251-9E47769F2839}"/>
              </a:ext>
            </a:extLst>
          </p:cNvPr>
          <p:cNvGrpSpPr/>
          <p:nvPr/>
        </p:nvGrpSpPr>
        <p:grpSpPr>
          <a:xfrm>
            <a:off x="1343792" y="953437"/>
            <a:ext cx="5717000" cy="4845784"/>
            <a:chOff x="1343792" y="953436"/>
            <a:chExt cx="5717000" cy="5388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8939E9-0C8C-48B9-B717-DFBB31D25D76}"/>
                </a:ext>
              </a:extLst>
            </p:cNvPr>
            <p:cNvSpPr/>
            <p:nvPr/>
          </p:nvSpPr>
          <p:spPr>
            <a:xfrm>
              <a:off x="3347517" y="2861432"/>
              <a:ext cx="1838094" cy="1595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498085-4F4C-4E22-A82E-38C813E834B1}"/>
                </a:ext>
              </a:extLst>
            </p:cNvPr>
            <p:cNvSpPr/>
            <p:nvPr/>
          </p:nvSpPr>
          <p:spPr>
            <a:xfrm>
              <a:off x="1546058" y="1022684"/>
              <a:ext cx="5282332" cy="1641481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479F18-1F50-40E8-83E3-250D1C15B015}"/>
                </a:ext>
              </a:extLst>
            </p:cNvPr>
            <p:cNvGrpSpPr/>
            <p:nvPr/>
          </p:nvGrpSpPr>
          <p:grpSpPr>
            <a:xfrm>
              <a:off x="3424352" y="2887668"/>
              <a:ext cx="1684421" cy="718248"/>
              <a:chOff x="5275847" y="1329489"/>
              <a:chExt cx="1684421" cy="71824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F13B15-4D49-41EB-903F-D0506A0FA9C0}"/>
                  </a:ext>
                </a:extLst>
              </p:cNvPr>
              <p:cNvSpPr txBox="1"/>
              <p:nvPr/>
            </p:nvSpPr>
            <p:spPr>
              <a:xfrm flipH="1">
                <a:off x="5333597" y="1329489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82E195-A208-415F-ADAF-0138576A5A54}"/>
                  </a:ext>
                </a:extLst>
              </p:cNvPr>
              <p:cNvSpPr txBox="1"/>
              <p:nvPr/>
            </p:nvSpPr>
            <p:spPr>
              <a:xfrm>
                <a:off x="5588668" y="1678405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CF7B7B-8E44-4325-B4F7-DBFE3C5346C6}"/>
                  </a:ext>
                </a:extLst>
              </p:cNvPr>
              <p:cNvSpPr txBox="1"/>
              <p:nvPr/>
            </p:nvSpPr>
            <p:spPr>
              <a:xfrm>
                <a:off x="6430133" y="167074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3E3AC-5335-480C-B1B7-1C25C805DA27}"/>
                  </a:ext>
                </a:extLst>
              </p:cNvPr>
              <p:cNvSpPr/>
              <p:nvPr/>
            </p:nvSpPr>
            <p:spPr>
              <a:xfrm>
                <a:off x="5275847" y="1383632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6E48D8-E5BA-434E-8B32-2E7118254F94}"/>
                </a:ext>
              </a:extLst>
            </p:cNvPr>
            <p:cNvGrpSpPr/>
            <p:nvPr/>
          </p:nvGrpSpPr>
          <p:grpSpPr>
            <a:xfrm>
              <a:off x="3424353" y="3686295"/>
              <a:ext cx="1684421" cy="718248"/>
              <a:chOff x="5300949" y="2047737"/>
              <a:chExt cx="1684421" cy="71824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171BA2-9ADD-47D4-87DD-16BD26011AF3}"/>
                  </a:ext>
                </a:extLst>
              </p:cNvPr>
              <p:cNvSpPr txBox="1"/>
              <p:nvPr/>
            </p:nvSpPr>
            <p:spPr>
              <a:xfrm flipH="1">
                <a:off x="5343662" y="2047737"/>
                <a:ext cx="1386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α</a:t>
                </a:r>
                <a:r>
                  <a:rPr lang="en-US" sz="3200" dirty="0"/>
                  <a:t>      </a:t>
                </a:r>
                <a:r>
                  <a:rPr lang="el-GR" sz="3200" dirty="0"/>
                  <a:t>α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8EF2B3-4BA0-4658-AAE7-205C44918888}"/>
                  </a:ext>
                </a:extLst>
              </p:cNvPr>
              <p:cNvSpPr txBox="1"/>
              <p:nvPr/>
            </p:nvSpPr>
            <p:spPr>
              <a:xfrm>
                <a:off x="5588668" y="239665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3BAEE0-8AD6-40FE-8AE2-2364BD71BB17}"/>
                  </a:ext>
                </a:extLst>
              </p:cNvPr>
              <p:cNvSpPr txBox="1"/>
              <p:nvPr/>
            </p:nvSpPr>
            <p:spPr>
              <a:xfrm>
                <a:off x="6430133" y="238899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690D79-0B52-41DE-8B93-4E57EE7C8E98}"/>
                  </a:ext>
                </a:extLst>
              </p:cNvPr>
              <p:cNvSpPr/>
              <p:nvPr/>
            </p:nvSpPr>
            <p:spPr>
              <a:xfrm>
                <a:off x="5300949" y="2101880"/>
                <a:ext cx="1684421" cy="664105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1FCA4-5FE0-4326-B7EF-E4414DD85A3C}"/>
                </a:ext>
              </a:extLst>
            </p:cNvPr>
            <p:cNvSpPr txBox="1"/>
            <p:nvPr/>
          </p:nvSpPr>
          <p:spPr>
            <a:xfrm>
              <a:off x="2723101" y="988104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MethFL</a:t>
              </a:r>
              <a:endParaRPr lang="en-US" b="1" i="1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96F5CF6-7B06-40A3-B5FD-026A7136F951}"/>
                </a:ext>
              </a:extLst>
            </p:cNvPr>
            <p:cNvSpPr/>
            <p:nvPr/>
          </p:nvSpPr>
          <p:spPr>
            <a:xfrm>
              <a:off x="2443234" y="127492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8D6BF30-7A4D-48A6-86D0-198598F5A815}"/>
                </a:ext>
              </a:extLst>
            </p:cNvPr>
            <p:cNvSpPr/>
            <p:nvPr/>
          </p:nvSpPr>
          <p:spPr>
            <a:xfrm>
              <a:off x="1741619" y="127005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CA136-7C37-44F9-840F-06ADCEE73783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190346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73CA3A-F180-4748-9BC1-7366F20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189779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4F00947-9EA9-41FD-9A13-EE2C66FC6F0E}"/>
                </a:ext>
              </a:extLst>
            </p:cNvPr>
            <p:cNvSpPr/>
            <p:nvPr/>
          </p:nvSpPr>
          <p:spPr>
            <a:xfrm>
              <a:off x="6385305" y="1282963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33C45B5-4853-4AC2-931C-FFC327032201}"/>
                </a:ext>
              </a:extLst>
            </p:cNvPr>
            <p:cNvSpPr/>
            <p:nvPr/>
          </p:nvSpPr>
          <p:spPr>
            <a:xfrm>
              <a:off x="5683690" y="1278096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6A52F6-C469-41F6-8317-8AEC05F41B37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1911503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CEF58D-0FDE-49A1-AE03-7DF06D7FF844}"/>
                </a:ext>
              </a:extLst>
            </p:cNvPr>
            <p:cNvSpPr/>
            <p:nvPr/>
          </p:nvSpPr>
          <p:spPr>
            <a:xfrm>
              <a:off x="1546058" y="4618743"/>
              <a:ext cx="5282332" cy="1704926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16B352-5249-493C-90D4-C384563EF55C}"/>
                </a:ext>
              </a:extLst>
            </p:cNvPr>
            <p:cNvSpPr txBox="1"/>
            <p:nvPr/>
          </p:nvSpPr>
          <p:spPr>
            <a:xfrm>
              <a:off x="2759468" y="5954337"/>
              <a:ext cx="3104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GCN-based </a:t>
              </a:r>
              <a:r>
                <a:rPr lang="en-US" b="1" i="1" dirty="0" err="1"/>
                <a:t>StmtFL</a:t>
              </a:r>
              <a:endParaRPr lang="en-US" b="1" i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D30FD90-5452-40CD-B83B-3FBED21F07EA}"/>
                </a:ext>
              </a:extLst>
            </p:cNvPr>
            <p:cNvSpPr/>
            <p:nvPr/>
          </p:nvSpPr>
          <p:spPr>
            <a:xfrm>
              <a:off x="2443234" y="4738741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B79E542-1C15-4566-B046-E3CB9FF71CFD}"/>
                </a:ext>
              </a:extLst>
            </p:cNvPr>
            <p:cNvSpPr/>
            <p:nvPr/>
          </p:nvSpPr>
          <p:spPr>
            <a:xfrm>
              <a:off x="1741619" y="4733874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09BB0F-20DC-485B-82A4-81AF0F7D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87" y="5367281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03EE4B-2291-42CE-B7C1-B2EA4616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792" y="5361610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CC6E2F-35C2-409F-88E5-1070188C4A7C}"/>
                </a:ext>
              </a:extLst>
            </p:cNvPr>
            <p:cNvSpPr/>
            <p:nvPr/>
          </p:nvSpPr>
          <p:spPr>
            <a:xfrm>
              <a:off x="6385305" y="4746782"/>
              <a:ext cx="273678" cy="126924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CDCC12C-B814-4AEF-A5DD-0EBB5CEE7B56}"/>
                </a:ext>
              </a:extLst>
            </p:cNvPr>
            <p:cNvSpPr/>
            <p:nvPr/>
          </p:nvSpPr>
          <p:spPr>
            <a:xfrm>
              <a:off x="5683690" y="4741915"/>
              <a:ext cx="301228" cy="126604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488DB5F-EA80-4762-AEBA-EBD18BCD4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258" y="5375322"/>
              <a:ext cx="40059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D13C51-5050-4817-8886-2852CFC79591}"/>
                </a:ext>
              </a:extLst>
            </p:cNvPr>
            <p:cNvSpPr txBox="1"/>
            <p:nvPr/>
          </p:nvSpPr>
          <p:spPr>
            <a:xfrm>
              <a:off x="1981333" y="3421250"/>
              <a:ext cx="1278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cross-stitch unit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032819-4320-43AA-BF3A-3CF9076BD6B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716912" y="1909546"/>
              <a:ext cx="1792195" cy="197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CF67E89-1740-4A2D-9076-BB374AEF9E1D}"/>
                </a:ext>
              </a:extLst>
            </p:cNvPr>
            <p:cNvCxnSpPr>
              <a:cxnSpLocks/>
            </p:cNvCxnSpPr>
            <p:nvPr/>
          </p:nvCxnSpPr>
          <p:spPr>
            <a:xfrm>
              <a:off x="2716459" y="1908598"/>
              <a:ext cx="844888" cy="13652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5BB3688-0878-4EF3-BCE3-01BBA5FDF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59" y="4009045"/>
              <a:ext cx="840988" cy="1374008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88CDD10-6A94-481C-A802-52AC162E4DD6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2716912" y="3379390"/>
              <a:ext cx="1743388" cy="1993975"/>
            </a:xfrm>
            <a:prstGeom prst="straightConnector1">
              <a:avLst/>
            </a:prstGeom>
            <a:ln w="28575">
              <a:solidFill>
                <a:srgbClr val="D0309E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053ECB-DA55-483C-8E4D-DB4F5FE13056}"/>
                </a:ext>
              </a:extLst>
            </p:cNvPr>
            <p:cNvSpPr txBox="1"/>
            <p:nvPr/>
          </p:nvSpPr>
          <p:spPr>
            <a:xfrm>
              <a:off x="1566770" y="95732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7AE5B4-609C-4AE2-8920-148CE40F5D2C}"/>
                </a:ext>
              </a:extLst>
            </p:cNvPr>
            <p:cNvSpPr txBox="1"/>
            <p:nvPr/>
          </p:nvSpPr>
          <p:spPr>
            <a:xfrm>
              <a:off x="2238408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BA5379-8E4A-49A2-9D9A-7148300142A6}"/>
                </a:ext>
              </a:extLst>
            </p:cNvPr>
            <p:cNvSpPr txBox="1"/>
            <p:nvPr/>
          </p:nvSpPr>
          <p:spPr>
            <a:xfrm>
              <a:off x="1590785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E5198-886D-4546-99A4-D54933B693F8}"/>
                </a:ext>
              </a:extLst>
            </p:cNvPr>
            <p:cNvSpPr txBox="1"/>
            <p:nvPr/>
          </p:nvSpPr>
          <p:spPr>
            <a:xfrm>
              <a:off x="2262666" y="5965068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5494E9-F98B-4F89-BB03-7279DF302BD0}"/>
                </a:ext>
              </a:extLst>
            </p:cNvPr>
            <p:cNvSpPr txBox="1"/>
            <p:nvPr/>
          </p:nvSpPr>
          <p:spPr>
            <a:xfrm>
              <a:off x="5468189" y="953436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F3E68E-8DB1-47C8-A04A-70AE2E7485DB}"/>
                </a:ext>
              </a:extLst>
            </p:cNvPr>
            <p:cNvSpPr txBox="1"/>
            <p:nvPr/>
          </p:nvSpPr>
          <p:spPr>
            <a:xfrm>
              <a:off x="6171667" y="957002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8A51CB-2420-4BD2-A4FE-01E31EEC12B1}"/>
                </a:ext>
              </a:extLst>
            </p:cNvPr>
            <p:cNvSpPr txBox="1"/>
            <p:nvPr/>
          </p:nvSpPr>
          <p:spPr>
            <a:xfrm>
              <a:off x="5515758" y="5972870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CC622F-9D0E-4CE6-A537-A3B98D20A709}"/>
                </a:ext>
              </a:extLst>
            </p:cNvPr>
            <p:cNvSpPr txBox="1"/>
            <p:nvPr/>
          </p:nvSpPr>
          <p:spPr>
            <a:xfrm>
              <a:off x="6184555" y="5963604"/>
              <a:ext cx="876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ReLU</a:t>
              </a:r>
            </a:p>
          </p:txBody>
        </p:sp>
      </p:grp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86FC627-015A-4E0D-9157-F76114C98E9D}"/>
              </a:ext>
            </a:extLst>
          </p:cNvPr>
          <p:cNvCxnSpPr>
            <a:cxnSpLocks/>
            <a:stCxn id="9" idx="3"/>
            <a:endCxn id="38" idx="2"/>
          </p:cNvCxnSpPr>
          <p:nvPr/>
        </p:nvCxnSpPr>
        <p:spPr>
          <a:xfrm flipV="1">
            <a:off x="5185611" y="2383862"/>
            <a:ext cx="648693" cy="100272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1BCF549E-BF12-4DCB-9B13-0D09286F8891}"/>
              </a:ext>
            </a:extLst>
          </p:cNvPr>
          <p:cNvCxnSpPr>
            <a:cxnSpLocks/>
            <a:stCxn id="9" idx="3"/>
            <a:endCxn id="50" idx="0"/>
          </p:cNvCxnSpPr>
          <p:nvPr/>
        </p:nvCxnSpPr>
        <p:spPr>
          <a:xfrm>
            <a:off x="5185611" y="3386585"/>
            <a:ext cx="648693" cy="97359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6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15494" y="2525169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</a:t>
            </a:r>
          </a:p>
          <a:p>
            <a:pPr algn="ctr"/>
            <a:r>
              <a:rPr lang="en-US" dirty="0"/>
              <a:t>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Faulty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47259" y="1432396"/>
            <a:ext cx="193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void compute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Geometrical Properties ...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02227" y="1470652"/>
            <a:ext cx="1779902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Co-Fixed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5984784" y="2101877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919703" y="1339934"/>
            <a:ext cx="281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Method-level feature graph G</a:t>
            </a:r>
            <a:r>
              <a:rPr lang="en-US" sz="1000" dirty="0"/>
              <a:t>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7188CDE-C1B9-474A-9DFF-BCC97066B72D}"/>
              </a:ext>
            </a:extLst>
          </p:cNvPr>
          <p:cNvSpPr txBox="1"/>
          <p:nvPr/>
        </p:nvSpPr>
        <p:spPr>
          <a:xfrm>
            <a:off x="6989245" y="2578516"/>
            <a:ext cx="6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B705E9-8317-4436-A526-04126BF073D1}"/>
              </a:ext>
            </a:extLst>
          </p:cNvPr>
          <p:cNvSpPr txBox="1"/>
          <p:nvPr/>
        </p:nvSpPr>
        <p:spPr>
          <a:xfrm>
            <a:off x="4564592" y="141008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404E2-78FF-407E-A95D-8269B2D776E5}"/>
              </a:ext>
            </a:extLst>
          </p:cNvPr>
          <p:cNvGrpSpPr/>
          <p:nvPr/>
        </p:nvGrpSpPr>
        <p:grpSpPr>
          <a:xfrm>
            <a:off x="3772541" y="1737079"/>
            <a:ext cx="1832485" cy="1446049"/>
            <a:chOff x="2866515" y="2140165"/>
            <a:chExt cx="1832485" cy="14460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F2087A-789D-442A-BC2C-AE2F3A96149D}"/>
                </a:ext>
              </a:extLst>
            </p:cNvPr>
            <p:cNvSpPr/>
            <p:nvPr/>
          </p:nvSpPr>
          <p:spPr>
            <a:xfrm>
              <a:off x="3830042" y="214016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AC305-3B48-445B-B908-232A42EA50BA}"/>
                </a:ext>
              </a:extLst>
            </p:cNvPr>
            <p:cNvSpPr/>
            <p:nvPr/>
          </p:nvSpPr>
          <p:spPr>
            <a:xfrm>
              <a:off x="3590744" y="2660695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4C324-2196-4D15-BF97-8841230628CC}"/>
                </a:ext>
              </a:extLst>
            </p:cNvPr>
            <p:cNvSpPr/>
            <p:nvPr/>
          </p:nvSpPr>
          <p:spPr>
            <a:xfrm>
              <a:off x="4289943" y="327375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076DFB-2D35-4302-BAC3-39A7EB197FB9}"/>
                </a:ext>
              </a:extLst>
            </p:cNvPr>
            <p:cNvSpPr/>
            <p:nvPr/>
          </p:nvSpPr>
          <p:spPr>
            <a:xfrm>
              <a:off x="2866515" y="2861393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78147D-FD76-4BE3-B6BC-3B5FD7C7F99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60D344-7FF3-417F-A5DA-EA83DCFA7949}"/>
                </a:ext>
              </a:extLst>
            </p:cNvPr>
            <p:cNvSpPr/>
            <p:nvPr/>
          </p:nvSpPr>
          <p:spPr>
            <a:xfrm>
              <a:off x="3681823" y="3416881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42B1F-5A4D-473D-981D-027607AFBE79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989293" y="1881614"/>
            <a:ext cx="771573" cy="19347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7B8577-2705-438E-B535-BFAD97E27E3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989293" y="1761877"/>
            <a:ext cx="771573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7BBFF5-C56A-406E-A839-2323D880E922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4880603" y="1881614"/>
            <a:ext cx="579888" cy="30761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48C492-B47E-47AF-B9F9-BF11E04F708C}"/>
              </a:ext>
            </a:extLst>
          </p:cNvPr>
          <p:cNvSpPr txBox="1"/>
          <p:nvPr/>
        </p:nvSpPr>
        <p:spPr>
          <a:xfrm>
            <a:off x="4390966" y="2354475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198DCD-67B0-47E2-8E5B-835618AC81AA}"/>
              </a:ext>
            </a:extLst>
          </p:cNvPr>
          <p:cNvSpPr txBox="1"/>
          <p:nvPr/>
        </p:nvSpPr>
        <p:spPr>
          <a:xfrm>
            <a:off x="3682306" y="2588554"/>
            <a:ext cx="7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F9B207-4B05-4208-B8EC-4C4D128D6C57}"/>
              </a:ext>
            </a:extLst>
          </p:cNvPr>
          <p:cNvSpPr txBox="1"/>
          <p:nvPr/>
        </p:nvSpPr>
        <p:spPr>
          <a:xfrm>
            <a:off x="5709642" y="1465340"/>
            <a:ext cx="1342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Code Coverage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91C72C-8C4A-4644-BACD-88ECD8378CB7}"/>
              </a:ext>
            </a:extLst>
          </p:cNvPr>
          <p:cNvSpPr txBox="1"/>
          <p:nvPr/>
        </p:nvSpPr>
        <p:spPr>
          <a:xfrm>
            <a:off x="5869803" y="2650087"/>
            <a:ext cx="124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AST subtree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5848FF-C927-4C9D-9445-E5456F25F248}"/>
              </a:ext>
            </a:extLst>
          </p:cNvPr>
          <p:cNvSpPr txBox="1"/>
          <p:nvPr/>
        </p:nvSpPr>
        <p:spPr>
          <a:xfrm>
            <a:off x="5904750" y="3807982"/>
            <a:ext cx="1244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Variables</a:t>
            </a:r>
            <a:r>
              <a:rPr lang="en-US" sz="1600" dirty="0"/>
              <a:t>               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B3EF0AE-501B-4F13-8651-E1E7B0934845}"/>
              </a:ext>
            </a:extLst>
          </p:cNvPr>
          <p:cNvCxnSpPr>
            <a:cxnSpLocks/>
          </p:cNvCxnSpPr>
          <p:nvPr/>
        </p:nvCxnSpPr>
        <p:spPr>
          <a:xfrm>
            <a:off x="4916443" y="1813233"/>
            <a:ext cx="614959" cy="3426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5B35322-7B93-44A3-8602-583225FEBAA6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5340504" y="2333763"/>
            <a:ext cx="179856" cy="561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78E5664-1043-42FA-84BF-AB0902434037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641305" y="2249097"/>
            <a:ext cx="794388" cy="33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639FD25-2568-4A65-9C1A-9869A4025692}"/>
              </a:ext>
            </a:extLst>
          </p:cNvPr>
          <p:cNvCxnSpPr>
            <a:cxnSpLocks/>
            <a:stCxn id="4" idx="1"/>
            <a:endCxn id="6" idx="7"/>
          </p:cNvCxnSpPr>
          <p:nvPr/>
        </p:nvCxnSpPr>
        <p:spPr>
          <a:xfrm flipH="1">
            <a:off x="3917076" y="2282407"/>
            <a:ext cx="604492" cy="200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4AAF79A-8949-4993-ABA8-0C5DC74D8379}"/>
              </a:ext>
            </a:extLst>
          </p:cNvPr>
          <p:cNvCxnSpPr>
            <a:cxnSpLocks/>
          </p:cNvCxnSpPr>
          <p:nvPr/>
        </p:nvCxnSpPr>
        <p:spPr>
          <a:xfrm>
            <a:off x="4787707" y="1920242"/>
            <a:ext cx="614958" cy="3426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B80D941-D89F-407F-9151-30BD2A2A912E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4666103" y="2308965"/>
            <a:ext cx="794388" cy="333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0F2767F-8740-4F46-B52C-A1AC217CAE33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H="1">
            <a:off x="3941874" y="2342276"/>
            <a:ext cx="554896" cy="2006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D1D67340-7572-46EB-B3DC-301C78F015DB}"/>
              </a:ext>
            </a:extLst>
          </p:cNvPr>
          <p:cNvSpPr txBox="1"/>
          <p:nvPr/>
        </p:nvSpPr>
        <p:spPr>
          <a:xfrm>
            <a:off x="5119935" y="2975069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D58ADDA-681A-43D5-B38A-C7CE74DF4B79}"/>
              </a:ext>
            </a:extLst>
          </p:cNvPr>
          <p:cNvSpPr txBox="1"/>
          <p:nvPr/>
        </p:nvSpPr>
        <p:spPr>
          <a:xfrm>
            <a:off x="5299711" y="1719758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07F3A12-5C1F-4B34-9D4D-2F73E1B6716D}"/>
              </a:ext>
            </a:extLst>
          </p:cNvPr>
          <p:cNvCxnSpPr>
            <a:cxnSpLocks/>
            <a:stCxn id="5" idx="2"/>
            <a:endCxn id="262" idx="6"/>
          </p:cNvCxnSpPr>
          <p:nvPr/>
        </p:nvCxnSpPr>
        <p:spPr>
          <a:xfrm flipH="1">
            <a:off x="4757182" y="2955332"/>
            <a:ext cx="438787" cy="1431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7ABDB2F-B41B-4051-A8BB-37EE136C0C62}"/>
              </a:ext>
            </a:extLst>
          </p:cNvPr>
          <p:cNvSpPr txBox="1"/>
          <p:nvPr/>
        </p:nvSpPr>
        <p:spPr>
          <a:xfrm>
            <a:off x="4444852" y="3096161"/>
            <a:ext cx="7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464EEEC-9BC8-4564-9BBE-BF478DCDCE64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580228" y="1479348"/>
            <a:ext cx="361831" cy="709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0D9D81F-DCBA-4A99-AD1A-EE10EF9C626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80228" y="2308965"/>
            <a:ext cx="549172" cy="20153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B2BE569-3AA4-43D6-B5D3-024B5DA97523}"/>
              </a:ext>
            </a:extLst>
          </p:cNvPr>
          <p:cNvGrpSpPr/>
          <p:nvPr/>
        </p:nvGrpSpPr>
        <p:grpSpPr>
          <a:xfrm>
            <a:off x="7187777" y="2391617"/>
            <a:ext cx="1058877" cy="1166903"/>
            <a:chOff x="7478948" y="2478168"/>
            <a:chExt cx="1058877" cy="1166903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231058D-C93E-4CE0-A012-D9BC25EE2CED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F0EDD11-0552-4644-A2AC-25343852E901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5051DC5-4C88-48F1-B130-33FB50EC16C2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929B93-2A0B-4131-BC8D-9D0B33840D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2A99880-C852-4962-A5A1-BAFAB6CD176A}"/>
                </a:ext>
              </a:extLst>
            </p:cNvPr>
            <p:cNvCxnSpPr>
              <a:cxnSpLocks/>
              <a:stCxn id="103" idx="3"/>
              <a:endCxn id="10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F360C7E-4768-4774-9E1B-4BC2E6E4D7FA}"/>
                </a:ext>
              </a:extLst>
            </p:cNvPr>
            <p:cNvCxnSpPr>
              <a:cxnSpLocks/>
              <a:stCxn id="106" idx="3"/>
              <a:endCxn id="10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9BED906-6204-43A9-A265-0B47BDF465DD}"/>
                </a:ext>
              </a:extLst>
            </p:cNvPr>
            <p:cNvCxnSpPr>
              <a:cxnSpLocks/>
              <a:stCxn id="106" idx="5"/>
              <a:endCxn id="108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25046EC-05CA-45C3-A3BA-118BA6E0E69B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E27A4818-F911-48B5-B98E-554843B6440C}"/>
                </a:ext>
              </a:extLst>
            </p:cNvPr>
            <p:cNvCxnSpPr>
              <a:cxnSpLocks/>
              <a:stCxn id="103" idx="5"/>
              <a:endCxn id="17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95153D3-39EF-4FD5-9329-885DB0F67E8F}"/>
              </a:ext>
            </a:extLst>
          </p:cNvPr>
          <p:cNvSpPr txBox="1"/>
          <p:nvPr/>
        </p:nvSpPr>
        <p:spPr>
          <a:xfrm>
            <a:off x="6660498" y="139760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360B074-68D9-4646-987B-6C757DF42A9F}"/>
              </a:ext>
            </a:extLst>
          </p:cNvPr>
          <p:cNvGrpSpPr/>
          <p:nvPr/>
        </p:nvGrpSpPr>
        <p:grpSpPr>
          <a:xfrm>
            <a:off x="6931829" y="3728702"/>
            <a:ext cx="1781658" cy="523220"/>
            <a:chOff x="6982470" y="4330180"/>
            <a:chExt cx="1781658" cy="52322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76BCE72-1FE4-409B-AC20-30781D11C65E}"/>
                </a:ext>
              </a:extLst>
            </p:cNvPr>
            <p:cNvSpPr txBox="1"/>
            <p:nvPr/>
          </p:nvSpPr>
          <p:spPr>
            <a:xfrm>
              <a:off x="6982470" y="4330180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tree</a:t>
              </a:r>
              <a:r>
                <a:rPr lang="en-US" sz="1400" dirty="0"/>
                <a:t> </a:t>
              </a:r>
              <a:r>
                <a:rPr lang="en-US" sz="1400" i="1" dirty="0"/>
                <a:t>BSPTree</a:t>
              </a:r>
              <a:r>
                <a:rPr lang="en-US" sz="1400" dirty="0"/>
                <a:t>  </a:t>
              </a:r>
              <a:r>
                <a:rPr lang="en-US" sz="1400" i="1" dirty="0"/>
                <a:t>Euclidean2D</a:t>
              </a:r>
              <a:r>
                <a:rPr lang="en-US" sz="1400" dirty="0"/>
                <a:t> 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114C3CB-5655-496B-8DC5-9999AF3AA9D7}"/>
                </a:ext>
              </a:extLst>
            </p:cNvPr>
            <p:cNvSpPr/>
            <p:nvPr/>
          </p:nvSpPr>
          <p:spPr>
            <a:xfrm>
              <a:off x="7238418" y="4350202"/>
              <a:ext cx="1244478" cy="4815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0A217E-204F-407E-917E-FC5D47AB0C42}"/>
              </a:ext>
            </a:extLst>
          </p:cNvPr>
          <p:cNvGrpSpPr/>
          <p:nvPr/>
        </p:nvGrpSpPr>
        <p:grpSpPr>
          <a:xfrm>
            <a:off x="3190775" y="3464818"/>
            <a:ext cx="2966734" cy="948344"/>
            <a:chOff x="3223771" y="3341808"/>
            <a:chExt cx="2966734" cy="948344"/>
          </a:xfrm>
        </p:grpSpPr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54AAAD5-1566-4EB3-B8F6-FD32080F26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3566590"/>
              <a:ext cx="41148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BAD47E2C-1DA0-4539-AB06-1C1FBA60FF65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71" y="3824269"/>
              <a:ext cx="381001" cy="0"/>
            </a:xfrm>
            <a:prstGeom prst="straightConnector1">
              <a:avLst/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414263-5A43-42C1-8980-7874C6781C6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808" y="4128912"/>
              <a:ext cx="4114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25C4C79-9756-45C9-B76F-BCF00BCBA3FC}"/>
                </a:ext>
              </a:extLst>
            </p:cNvPr>
            <p:cNvSpPr txBox="1"/>
            <p:nvPr/>
          </p:nvSpPr>
          <p:spPr>
            <a:xfrm>
              <a:off x="3597813" y="3341808"/>
              <a:ext cx="182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Flow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E4C0237-ACC4-48AC-9000-532C913B7DB0}"/>
                </a:ext>
              </a:extLst>
            </p:cNvPr>
            <p:cNvSpPr txBox="1"/>
            <p:nvPr/>
          </p:nvSpPr>
          <p:spPr>
            <a:xfrm>
              <a:off x="3577498" y="3626311"/>
              <a:ext cx="243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Co-Change Relation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51566CF-5AEF-487F-B983-AED7F735385B}"/>
                </a:ext>
              </a:extLst>
            </p:cNvPr>
            <p:cNvSpPr txBox="1"/>
            <p:nvPr/>
          </p:nvSpPr>
          <p:spPr>
            <a:xfrm>
              <a:off x="3577712" y="3890042"/>
              <a:ext cx="2612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Dependencies</a:t>
              </a:r>
            </a:p>
          </p:txBody>
        </p: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CC7BB72-1F8C-4CD6-B460-E2831895126F}"/>
              </a:ext>
            </a:extLst>
          </p:cNvPr>
          <p:cNvSpPr txBox="1"/>
          <p:nvPr/>
        </p:nvSpPr>
        <p:spPr>
          <a:xfrm>
            <a:off x="200604" y="1470281"/>
            <a:ext cx="291291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8288">
              <a:buFont typeface="+mj-lt"/>
              <a:buAutoNum type="arabicPeriod"/>
            </a:pPr>
            <a:r>
              <a:rPr lang="en-US" sz="1100" dirty="0"/>
              <a:t>Protected void                             </a:t>
            </a:r>
            <a:r>
              <a:rPr lang="en-US" sz="1100" dirty="0" err="1"/>
              <a:t>computeGeometricalProperties</a:t>
            </a:r>
            <a:r>
              <a:rPr lang="en-US" sz="1100" dirty="0"/>
              <a:t>()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……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final BSPTree&lt;Euclidean2D&gt; tree = 	getTree(false);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 -        if ((Boolean) tree.getAttribute()) {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>
                <a:solidFill>
                  <a:srgbClr val="00B050"/>
                </a:solidFill>
              </a:rPr>
              <a:t> +       if (tree.getCut() == null &amp;&amp; (Boolean) 	tree.getAttribute()) {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setSize(Double.POSITIVE_INFINITY);  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 setBarycenter(Vector2D.NaN);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} else {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  setSize(0);     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       setBarycenter(new Vector2D(0, 0));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}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        ……       </a:t>
            </a:r>
          </a:p>
          <a:p>
            <a:pPr indent="-18288">
              <a:buFont typeface="+mj-lt"/>
              <a:buAutoNum type="arabicPeriod"/>
            </a:pPr>
            <a:r>
              <a:rPr lang="en-US" sz="1100" dirty="0"/>
              <a:t>}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2A36A8FD-D285-4EE4-965C-F67A8C46562D}"/>
              </a:ext>
            </a:extLst>
          </p:cNvPr>
          <p:cNvSpPr/>
          <p:nvPr/>
        </p:nvSpPr>
        <p:spPr>
          <a:xfrm>
            <a:off x="3185765" y="2496562"/>
            <a:ext cx="433575" cy="283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35549C-4E9B-4EB4-A99F-D81B81CBAB2D}"/>
              </a:ext>
            </a:extLst>
          </p:cNvPr>
          <p:cNvCxnSpPr>
            <a:cxnSpLocks/>
          </p:cNvCxnSpPr>
          <p:nvPr/>
        </p:nvCxnSpPr>
        <p:spPr>
          <a:xfrm>
            <a:off x="5954385" y="1464540"/>
            <a:ext cx="263558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0F9515-817D-41C8-A9B4-F79A9DF0069A}"/>
              </a:ext>
            </a:extLst>
          </p:cNvPr>
          <p:cNvCxnSpPr>
            <a:cxnSpLocks/>
          </p:cNvCxnSpPr>
          <p:nvPr/>
        </p:nvCxnSpPr>
        <p:spPr>
          <a:xfrm flipH="1">
            <a:off x="8570723" y="1464540"/>
            <a:ext cx="19249" cy="28605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DC28BD-D653-4CC0-8FD7-B88E865A0701}"/>
              </a:ext>
            </a:extLst>
          </p:cNvPr>
          <p:cNvCxnSpPr>
            <a:cxnSpLocks/>
          </p:cNvCxnSpPr>
          <p:nvPr/>
        </p:nvCxnSpPr>
        <p:spPr>
          <a:xfrm flipV="1">
            <a:off x="6129400" y="4325112"/>
            <a:ext cx="2441724" cy="7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00F089-E3F4-4E65-B9A4-B338F25BB454}"/>
              </a:ext>
            </a:extLst>
          </p:cNvPr>
          <p:cNvSpPr txBox="1"/>
          <p:nvPr/>
        </p:nvSpPr>
        <p:spPr>
          <a:xfrm>
            <a:off x="3047316" y="1357322"/>
            <a:ext cx="124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Stmt</a:t>
            </a:r>
            <a:r>
              <a:rPr lang="en-US" sz="2000" dirty="0"/>
              <a:t>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2919916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2834929" y="1720377"/>
            <a:ext cx="199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9197" y="2194911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3060557" y="3037963"/>
            <a:ext cx="86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AST</a:t>
            </a:r>
          </a:p>
          <a:p>
            <a:r>
              <a:rPr lang="en-US" sz="1600" dirty="0"/>
              <a:t>(MSM)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1376</Words>
  <Application>Microsoft Office PowerPoint</Application>
  <PresentationFormat>Widescreen</PresentationFormat>
  <Paragraphs>701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200</cp:revision>
  <dcterms:created xsi:type="dcterms:W3CDTF">2021-08-16T16:12:09Z</dcterms:created>
  <dcterms:modified xsi:type="dcterms:W3CDTF">2022-03-01T00:03:40Z</dcterms:modified>
</cp:coreProperties>
</file>