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1374" y="3659677"/>
              <a:ext cx="1553420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819589" y="414066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79949"/>
              <a:ext cx="1611271" cy="1348511"/>
              <a:chOff x="3453001" y="3397034"/>
              <a:chExt cx="1611271" cy="1348511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245" y="3397034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6909" y="374369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V’5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456849"/>
              <a:ext cx="1624750" cy="1426755"/>
              <a:chOff x="3453001" y="3318790"/>
              <a:chExt cx="1624750" cy="1426755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7518" y="331879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714" y="371176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33454" y="1703374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49274" y="252624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155754" y="345221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30800" y="1470652"/>
            <a:ext cx="1753107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96501" y="1338863"/>
            <a:ext cx="256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1115</Words>
  <Application>Microsoft Office PowerPoint</Application>
  <PresentationFormat>Widescreen</PresentationFormat>
  <Paragraphs>533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184</cp:revision>
  <dcterms:created xsi:type="dcterms:W3CDTF">2021-08-16T16:12:09Z</dcterms:created>
  <dcterms:modified xsi:type="dcterms:W3CDTF">2021-08-30T22:24:21Z</dcterms:modified>
</cp:coreProperties>
</file>