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2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16F2-E47D-EFCE-3296-B08E985F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972AC-8533-217A-4D74-65BEDDBC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6163-3A51-B97F-DF61-297B270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E026-8B3C-624B-C952-51C6E7F0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65FE-4D48-7CEA-1282-3727C516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F277-5C40-963C-9FAE-117BDDEA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19982-AD1A-39E2-05FB-2ED40616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74FE-662F-339B-99D2-768AA592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2EAA-F82D-13F4-6234-25D68763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1694-6B5D-1D4B-B4DC-2E483BE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E6254-85DD-BBC2-DCE8-5E894264A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313F3-E883-11D5-3196-504BF37E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6943-E0E9-A194-94CF-F8167439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AD96-645C-D617-90ED-7392E382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72BF-AEB6-C98A-360A-A00C47A1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62DF-7CBC-CF08-C2DA-FFE7FE90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BA8E-A27D-DBA6-79C2-05B369E5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1C6B-34E1-7E2C-2ECF-F3536735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EC6B-3E4B-F96A-0F8C-55792D0C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4D3F-0931-245D-1755-52E06264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93DD-CF5E-1000-29B5-5D122BEE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71C9-131A-FF01-EA10-4623717A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1FA4-5478-9C8D-023A-91EAF0B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638C5-ECFB-7A2E-E5F4-388F1F4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44DA-7ECA-3C73-F8C1-3FD52B3E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A74-4432-F0E3-C41C-11CD687A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9E6A-FF89-9B2F-6371-7711B9518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D9BE1-02EC-B31E-DCE6-8A44ADDD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3C9A-576B-1367-4351-178FC835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17D2D-CBC7-1125-091E-AD5A58F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0865-1536-1DB1-729C-7DABA8F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C61-7F28-ACF2-E9DE-A307A04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1DB0-DF38-992C-7E01-122B6FEA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E9650-AD69-038A-EBE2-643CA5C4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DC46E-E132-0BEB-EC77-6E9148768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180E7-3703-F8F7-BC42-B91E8DBB4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423DB-8E7D-4935-D188-15021B12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8E0B7-0A5C-FAC5-B182-94F87DE4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49383-0EF8-4D34-6C18-3E1364C7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DA3-517E-49FE-6B57-941CA14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617D5-E0AA-F346-62AE-15292A4C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810EE-F4A2-CBFF-1673-7A01D145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BB89-44BC-8800-5952-35849E13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AB17C-4A60-7CD9-96A5-388E4EC4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1ED08-CE91-1362-46E4-BD8D9EA2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D804-0A85-F978-0A4E-F9ADF6C2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8196-E887-F7A2-871D-8F63C03B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BB3D-0492-2873-354E-F226179D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CD1F-E5E8-B238-4700-63084EDB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18F2F-4D83-4AFA-2092-BDF98097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8472-DD91-9C03-1355-015578C2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223D-D1A4-2302-7A84-1D695FA8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F51-1AAD-B3CE-D275-EB2CC33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C1252-6DDA-911D-D52C-637769AC8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2F3F9-F074-DD67-B1C8-108DB8220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695F0-8CD6-AF0E-1216-58D47264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FCE0-3A17-47BC-BED9-18C5576D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E0646-CD3D-AEAB-CA0F-77243BB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CF392-19DF-3089-7647-036E5F51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C284-EFDD-3559-B03B-F78BA900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5F45-EA98-4B00-EEB3-B755A35A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6119-E28C-40AD-A4BB-B8EE9C5A3A78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6746-2837-4D3E-ACCA-86DB98562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26F2-6405-7252-C59E-35375581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E1FC-4EBB-4320-8A11-014A41AB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90DAE2-71BF-C7C4-3740-9486A32B36E4}"/>
              </a:ext>
            </a:extLst>
          </p:cNvPr>
          <p:cNvSpPr/>
          <p:nvPr/>
        </p:nvSpPr>
        <p:spPr>
          <a:xfrm>
            <a:off x="4884303" y="921544"/>
            <a:ext cx="2526152" cy="46148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CEB530-86DE-2BE4-2274-41B4F2212A7B}"/>
              </a:ext>
            </a:extLst>
          </p:cNvPr>
          <p:cNvGrpSpPr/>
          <p:nvPr/>
        </p:nvGrpSpPr>
        <p:grpSpPr>
          <a:xfrm>
            <a:off x="1938337" y="3064666"/>
            <a:ext cx="1735931" cy="1343025"/>
            <a:chOff x="1121569" y="378619"/>
            <a:chExt cx="1735931" cy="134302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ABC403-ED28-3A15-A19C-72136F98B3B9}"/>
                </a:ext>
              </a:extLst>
            </p:cNvPr>
            <p:cNvSpPr/>
            <p:nvPr/>
          </p:nvSpPr>
          <p:spPr>
            <a:xfrm>
              <a:off x="1121569" y="378619"/>
              <a:ext cx="1735931" cy="13430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B3BF22-A370-D1AA-CC4C-42E661A48253}"/>
                </a:ext>
              </a:extLst>
            </p:cNvPr>
            <p:cNvSpPr/>
            <p:nvPr/>
          </p:nvSpPr>
          <p:spPr>
            <a:xfrm>
              <a:off x="1450181" y="778669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35E1C-C0DD-F7BC-01E3-2BB7665912A9}"/>
                </a:ext>
              </a:extLst>
            </p:cNvPr>
            <p:cNvSpPr/>
            <p:nvPr/>
          </p:nvSpPr>
          <p:spPr>
            <a:xfrm>
              <a:off x="1645443" y="547688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FD1440-5B23-5961-E561-58A1ACF2DBC0}"/>
                </a:ext>
              </a:extLst>
            </p:cNvPr>
            <p:cNvSpPr/>
            <p:nvPr/>
          </p:nvSpPr>
          <p:spPr>
            <a:xfrm>
              <a:off x="1927621" y="547687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CEE9C4-40E8-06FC-8AA6-99EDC9D08250}"/>
                </a:ext>
              </a:extLst>
            </p:cNvPr>
            <p:cNvSpPr/>
            <p:nvPr/>
          </p:nvSpPr>
          <p:spPr>
            <a:xfrm>
              <a:off x="1734739" y="802482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DFE337-2533-AF7D-09D1-B6AF2B0E8602}"/>
                </a:ext>
              </a:extLst>
            </p:cNvPr>
            <p:cNvSpPr/>
            <p:nvPr/>
          </p:nvSpPr>
          <p:spPr>
            <a:xfrm>
              <a:off x="2024062" y="819150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E92452-4CB8-4145-E076-6829BB257802}"/>
                </a:ext>
              </a:extLst>
            </p:cNvPr>
            <p:cNvSpPr/>
            <p:nvPr/>
          </p:nvSpPr>
          <p:spPr>
            <a:xfrm>
              <a:off x="1320402" y="1009650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8A2A8A-0C3F-D73D-4553-654E9C54C3CD}"/>
                </a:ext>
              </a:extLst>
            </p:cNvPr>
            <p:cNvSpPr/>
            <p:nvPr/>
          </p:nvSpPr>
          <p:spPr>
            <a:xfrm>
              <a:off x="1590079" y="1033463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8AA854-BCF3-54BB-9A79-9C730EE03E69}"/>
                </a:ext>
              </a:extLst>
            </p:cNvPr>
            <p:cNvSpPr/>
            <p:nvPr/>
          </p:nvSpPr>
          <p:spPr>
            <a:xfrm>
              <a:off x="1859756" y="1073946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694450-EE12-FC01-FAA8-4AEF0369C115}"/>
                </a:ext>
              </a:extLst>
            </p:cNvPr>
            <p:cNvSpPr/>
            <p:nvPr/>
          </p:nvSpPr>
          <p:spPr>
            <a:xfrm>
              <a:off x="2129433" y="1083471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33F364-CFE9-128B-3951-16F0126F8017}"/>
                </a:ext>
              </a:extLst>
            </p:cNvPr>
            <p:cNvSpPr/>
            <p:nvPr/>
          </p:nvSpPr>
          <p:spPr>
            <a:xfrm>
              <a:off x="1390648" y="1288257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CCE120-EA40-3E0A-9169-C613513FA083}"/>
                </a:ext>
              </a:extLst>
            </p:cNvPr>
            <p:cNvSpPr/>
            <p:nvPr/>
          </p:nvSpPr>
          <p:spPr>
            <a:xfrm>
              <a:off x="1666874" y="1328741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BC3172-33F5-A4DC-BDEF-84BBCC9AAECE}"/>
                </a:ext>
              </a:extLst>
            </p:cNvPr>
            <p:cNvSpPr/>
            <p:nvPr/>
          </p:nvSpPr>
          <p:spPr>
            <a:xfrm>
              <a:off x="1946374" y="1326363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09420F-4CF6-601D-2F1E-2A96D4DAEE57}"/>
                </a:ext>
              </a:extLst>
            </p:cNvPr>
            <p:cNvSpPr/>
            <p:nvPr/>
          </p:nvSpPr>
          <p:spPr>
            <a:xfrm>
              <a:off x="2233613" y="547686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D8E67-E6A7-BEE1-C7BD-0861C48C906A}"/>
                </a:ext>
              </a:extLst>
            </p:cNvPr>
            <p:cNvSpPr/>
            <p:nvPr/>
          </p:nvSpPr>
          <p:spPr>
            <a:xfrm>
              <a:off x="2313385" y="819149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0DA113-EFC0-3D1C-8127-A8A70725370A}"/>
                </a:ext>
              </a:extLst>
            </p:cNvPr>
            <p:cNvSpPr/>
            <p:nvPr/>
          </p:nvSpPr>
          <p:spPr>
            <a:xfrm>
              <a:off x="2427090" y="1090612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8754AE-B576-F161-233A-F5E0CCD0597D}"/>
                </a:ext>
              </a:extLst>
            </p:cNvPr>
            <p:cNvSpPr/>
            <p:nvPr/>
          </p:nvSpPr>
          <p:spPr>
            <a:xfrm>
              <a:off x="2216944" y="1345407"/>
              <a:ext cx="192882" cy="185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B519CD2-C0F7-AFD3-2BA8-733D821CD5A6}"/>
              </a:ext>
            </a:extLst>
          </p:cNvPr>
          <p:cNvSpPr txBox="1"/>
          <p:nvPr/>
        </p:nvSpPr>
        <p:spPr>
          <a:xfrm>
            <a:off x="1938337" y="4757737"/>
            <a:ext cx="168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Unlabeled Data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6BD3CD-1B7D-6680-433B-670D29BA7BFD}"/>
              </a:ext>
            </a:extLst>
          </p:cNvPr>
          <p:cNvGrpSpPr/>
          <p:nvPr/>
        </p:nvGrpSpPr>
        <p:grpSpPr>
          <a:xfrm>
            <a:off x="2033017" y="1749025"/>
            <a:ext cx="1808508" cy="1000125"/>
            <a:chOff x="1995784" y="1941906"/>
            <a:chExt cx="1808508" cy="1000125"/>
          </a:xfrm>
        </p:grpSpPr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B121B392-D296-F503-CA6B-F4A24D77C5C5}"/>
                </a:ext>
              </a:extLst>
            </p:cNvPr>
            <p:cNvSpPr/>
            <p:nvPr/>
          </p:nvSpPr>
          <p:spPr>
            <a:xfrm>
              <a:off x="2744389" y="1941906"/>
              <a:ext cx="183059" cy="1000125"/>
            </a:xfrm>
            <a:prstGeom prst="up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563AD2-08DF-C1E8-507F-0384F845F803}"/>
                </a:ext>
              </a:extLst>
            </p:cNvPr>
            <p:cNvSpPr txBox="1"/>
            <p:nvPr/>
          </p:nvSpPr>
          <p:spPr>
            <a:xfrm>
              <a:off x="1995784" y="2242777"/>
              <a:ext cx="18085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Masking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0657F5-D7CB-0820-C376-FD803C4AC0B1}"/>
              </a:ext>
            </a:extLst>
          </p:cNvPr>
          <p:cNvSpPr txBox="1"/>
          <p:nvPr/>
        </p:nvSpPr>
        <p:spPr>
          <a:xfrm>
            <a:off x="1801902" y="1024109"/>
            <a:ext cx="2135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General Pre-Training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for Source Code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C57D66-E8B4-424D-9266-58F57BA88E58}"/>
              </a:ext>
            </a:extLst>
          </p:cNvPr>
          <p:cNvSpPr/>
          <p:nvPr/>
        </p:nvSpPr>
        <p:spPr>
          <a:xfrm>
            <a:off x="5385836" y="3122630"/>
            <a:ext cx="4867827" cy="15405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EC6B17-A5D8-2AA7-6B4C-8B69943460C5}"/>
              </a:ext>
            </a:extLst>
          </p:cNvPr>
          <p:cNvGrpSpPr/>
          <p:nvPr/>
        </p:nvGrpSpPr>
        <p:grpSpPr>
          <a:xfrm>
            <a:off x="5696335" y="3369230"/>
            <a:ext cx="949825" cy="931892"/>
            <a:chOff x="5505939" y="3268748"/>
            <a:chExt cx="949825" cy="93189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C96D09-DEAE-5330-C59A-D7F8DF1434F6}"/>
                </a:ext>
              </a:extLst>
            </p:cNvPr>
            <p:cNvSpPr/>
            <p:nvPr/>
          </p:nvSpPr>
          <p:spPr>
            <a:xfrm>
              <a:off x="5656331" y="3745337"/>
              <a:ext cx="186706" cy="18741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4EDFBD-8601-49BB-8D00-3A034DA219E8}"/>
                </a:ext>
              </a:extLst>
            </p:cNvPr>
            <p:cNvSpPr/>
            <p:nvPr/>
          </p:nvSpPr>
          <p:spPr>
            <a:xfrm>
              <a:off x="5829046" y="3481994"/>
              <a:ext cx="183059" cy="20750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11908C-A86D-6865-CF06-6116EB18C7DD}"/>
                </a:ext>
              </a:extLst>
            </p:cNvPr>
            <p:cNvSpPr/>
            <p:nvPr/>
          </p:nvSpPr>
          <p:spPr>
            <a:xfrm>
              <a:off x="5920576" y="3725584"/>
              <a:ext cx="183059" cy="2071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F70CC9-C0A2-1E1F-B4FE-A2A39CA50DE5}"/>
                </a:ext>
              </a:extLst>
            </p:cNvPr>
            <p:cNvSpPr/>
            <p:nvPr/>
          </p:nvSpPr>
          <p:spPr>
            <a:xfrm>
              <a:off x="6057870" y="3495579"/>
              <a:ext cx="183059" cy="20750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E9F4816-8A68-1ABE-65FE-1183F9ADDD6E}"/>
                </a:ext>
              </a:extLst>
            </p:cNvPr>
            <p:cNvSpPr/>
            <p:nvPr/>
          </p:nvSpPr>
          <p:spPr>
            <a:xfrm>
              <a:off x="6149401" y="3753949"/>
              <a:ext cx="214834" cy="1930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974B5A-79DE-EC98-9A65-235175B50EAB}"/>
                </a:ext>
              </a:extLst>
            </p:cNvPr>
            <p:cNvSpPr/>
            <p:nvPr/>
          </p:nvSpPr>
          <p:spPr>
            <a:xfrm>
              <a:off x="5966342" y="3268748"/>
              <a:ext cx="183058" cy="183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939C6A-2F56-A80C-4647-4C13D8D3AB57}"/>
                </a:ext>
              </a:extLst>
            </p:cNvPr>
            <p:cNvSpPr/>
            <p:nvPr/>
          </p:nvSpPr>
          <p:spPr>
            <a:xfrm>
              <a:off x="6012105" y="3962057"/>
              <a:ext cx="183059" cy="2071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C283ED-A6ED-7382-EDEC-5F2B17933033}"/>
                </a:ext>
              </a:extLst>
            </p:cNvPr>
            <p:cNvSpPr/>
            <p:nvPr/>
          </p:nvSpPr>
          <p:spPr>
            <a:xfrm>
              <a:off x="5758427" y="3988589"/>
              <a:ext cx="186706" cy="1817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DD5C05-13DC-22A3-4CC3-57444FAF3861}"/>
                </a:ext>
              </a:extLst>
            </p:cNvPr>
            <p:cNvSpPr/>
            <p:nvPr/>
          </p:nvSpPr>
          <p:spPr>
            <a:xfrm>
              <a:off x="6262138" y="4007549"/>
              <a:ext cx="193626" cy="19309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F642057-E45B-3738-7A54-908F501A83F5}"/>
                </a:ext>
              </a:extLst>
            </p:cNvPr>
            <p:cNvSpPr/>
            <p:nvPr/>
          </p:nvSpPr>
          <p:spPr>
            <a:xfrm>
              <a:off x="5505939" y="3943465"/>
              <a:ext cx="183059" cy="2071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A9FCC5-8B70-BFDE-D616-1491D3704BB2}"/>
                </a:ext>
              </a:extLst>
            </p:cNvPr>
            <p:cNvSpPr/>
            <p:nvPr/>
          </p:nvSpPr>
          <p:spPr>
            <a:xfrm>
              <a:off x="5575367" y="3493408"/>
              <a:ext cx="183059" cy="18465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7EB8282-9762-963F-C31A-32E6095E3F39}"/>
              </a:ext>
            </a:extLst>
          </p:cNvPr>
          <p:cNvSpPr txBox="1"/>
          <p:nvPr/>
        </p:nvSpPr>
        <p:spPr>
          <a:xfrm>
            <a:off x="5163278" y="4655204"/>
            <a:ext cx="1682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API-Usage</a:t>
            </a:r>
          </a:p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Unlabeled Data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72C296-88E8-3EDB-C63A-BF2BC8F1E26E}"/>
              </a:ext>
            </a:extLst>
          </p:cNvPr>
          <p:cNvGrpSpPr/>
          <p:nvPr/>
        </p:nvGrpSpPr>
        <p:grpSpPr>
          <a:xfrm>
            <a:off x="5254867" y="1744263"/>
            <a:ext cx="1857560" cy="1000125"/>
            <a:chOff x="1995784" y="1941906"/>
            <a:chExt cx="1857560" cy="1000125"/>
          </a:xfrm>
        </p:grpSpPr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7B99BD22-85A5-76C0-7118-8D3FF6450E16}"/>
                </a:ext>
              </a:extLst>
            </p:cNvPr>
            <p:cNvSpPr/>
            <p:nvPr/>
          </p:nvSpPr>
          <p:spPr>
            <a:xfrm>
              <a:off x="2744389" y="1941906"/>
              <a:ext cx="183059" cy="1000125"/>
            </a:xfrm>
            <a:prstGeom prst="up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05B011-0842-A2F1-A494-3E7E5A359BA8}"/>
                </a:ext>
              </a:extLst>
            </p:cNvPr>
            <p:cNvSpPr txBox="1"/>
            <p:nvPr/>
          </p:nvSpPr>
          <p:spPr>
            <a:xfrm>
              <a:off x="1995784" y="2242777"/>
              <a:ext cx="18575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Selective Masking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FB90ED3-9D02-C2EC-7BD3-CDAA1F4D15F6}"/>
              </a:ext>
            </a:extLst>
          </p:cNvPr>
          <p:cNvSpPr txBox="1"/>
          <p:nvPr/>
        </p:nvSpPr>
        <p:spPr>
          <a:xfrm>
            <a:off x="4959938" y="1027078"/>
            <a:ext cx="2378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Adaptive Pre-Training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API Usage Learning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97B5CA-97A8-1426-1626-E2E550CFB421}"/>
              </a:ext>
            </a:extLst>
          </p:cNvPr>
          <p:cNvSpPr txBox="1"/>
          <p:nvPr/>
        </p:nvSpPr>
        <p:spPr>
          <a:xfrm>
            <a:off x="8689899" y="4694136"/>
            <a:ext cx="161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Labeled Data </a:t>
            </a:r>
          </a:p>
          <a:p>
            <a:pPr algn="ctr"/>
            <a:r>
              <a:rPr lang="en-US" b="1" i="1" dirty="0">
                <a:solidFill>
                  <a:srgbClr val="00B0F0"/>
                </a:solidFill>
              </a:rPr>
              <a:t>including FQNs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61B10B-8A62-B143-DAC8-F36A2070BBAF}"/>
              </a:ext>
            </a:extLst>
          </p:cNvPr>
          <p:cNvGrpSpPr/>
          <p:nvPr/>
        </p:nvGrpSpPr>
        <p:grpSpPr>
          <a:xfrm>
            <a:off x="9132306" y="3450428"/>
            <a:ext cx="694058" cy="698687"/>
            <a:chOff x="10347798" y="2899377"/>
            <a:chExt cx="694058" cy="698687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B4C90D7-BAD1-EED5-F450-FE3D9FA9B2A9}"/>
                </a:ext>
              </a:extLst>
            </p:cNvPr>
            <p:cNvSpPr/>
            <p:nvPr/>
          </p:nvSpPr>
          <p:spPr>
            <a:xfrm>
              <a:off x="10558463" y="2899377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4E6F01-3E4D-75E8-7585-379781F06A7F}"/>
                </a:ext>
              </a:extLst>
            </p:cNvPr>
            <p:cNvSpPr/>
            <p:nvPr/>
          </p:nvSpPr>
          <p:spPr>
            <a:xfrm>
              <a:off x="10347798" y="3369466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5CE26AB-87FA-2E45-2E98-CBB044DAA12A}"/>
                </a:ext>
              </a:extLst>
            </p:cNvPr>
            <p:cNvSpPr/>
            <p:nvPr/>
          </p:nvSpPr>
          <p:spPr>
            <a:xfrm>
              <a:off x="10469166" y="3151088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DA352CA-386C-06E8-0A95-A8A5E5389886}"/>
                </a:ext>
              </a:extLst>
            </p:cNvPr>
            <p:cNvSpPr/>
            <p:nvPr/>
          </p:nvSpPr>
          <p:spPr>
            <a:xfrm>
              <a:off x="10647759" y="3346355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C62C4D2E-3D1F-6705-B2A4-D64F777E3EAA}"/>
                </a:ext>
              </a:extLst>
            </p:cNvPr>
            <p:cNvSpPr/>
            <p:nvPr/>
          </p:nvSpPr>
          <p:spPr>
            <a:xfrm>
              <a:off x="10710863" y="3051777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D2F3E8C-1754-2FDF-5F27-23CE53258B9B}"/>
                </a:ext>
              </a:extLst>
            </p:cNvPr>
            <p:cNvSpPr/>
            <p:nvPr/>
          </p:nvSpPr>
          <p:spPr>
            <a:xfrm>
              <a:off x="10863263" y="3204177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E51E27E-FC83-3C21-2923-4144AC5602C3}"/>
                </a:ext>
              </a:extLst>
            </p:cNvPr>
            <p:cNvSpPr/>
            <p:nvPr/>
          </p:nvSpPr>
          <p:spPr>
            <a:xfrm>
              <a:off x="10858423" y="3432775"/>
              <a:ext cx="178593" cy="165289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Arrow: Up 61">
            <a:extLst>
              <a:ext uri="{FF2B5EF4-FFF2-40B4-BE49-F238E27FC236}">
                <a16:creationId xmlns:a16="http://schemas.microsoft.com/office/drawing/2014/main" id="{2E084645-9C44-13D9-5466-D50DB9514C9A}"/>
              </a:ext>
            </a:extLst>
          </p:cNvPr>
          <p:cNvSpPr/>
          <p:nvPr/>
        </p:nvSpPr>
        <p:spPr>
          <a:xfrm>
            <a:off x="9425352" y="1746261"/>
            <a:ext cx="183059" cy="1000125"/>
          </a:xfrm>
          <a:prstGeom prst="up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FD0858-6D6E-5FB5-B9A7-B7EAE3A8C92E}"/>
              </a:ext>
            </a:extLst>
          </p:cNvPr>
          <p:cNvSpPr txBox="1"/>
          <p:nvPr/>
        </p:nvSpPr>
        <p:spPr>
          <a:xfrm>
            <a:off x="8473905" y="1024589"/>
            <a:ext cx="2042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Fine-Tuning for </a:t>
            </a:r>
          </a:p>
          <a:p>
            <a:pPr algn="ctr"/>
            <a:r>
              <a:rPr lang="en-US" b="1">
                <a:solidFill>
                  <a:srgbClr val="00B0F0"/>
                </a:solidFill>
              </a:rPr>
              <a:t>FQN Discovery </a:t>
            </a:r>
            <a:r>
              <a:rPr lang="en-US" b="1" dirty="0">
                <a:solidFill>
                  <a:srgbClr val="00B0F0"/>
                </a:solidFill>
              </a:rPr>
              <a:t>T</a:t>
            </a:r>
            <a:r>
              <a:rPr lang="en-US" b="1">
                <a:solidFill>
                  <a:srgbClr val="00B0F0"/>
                </a:solidFill>
              </a:rPr>
              <a:t>ask</a:t>
            </a:r>
            <a:endParaRPr lang="en-US" b="1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BF4FBE-3BAF-5A13-0F33-BBECD9A3B484}"/>
              </a:ext>
            </a:extLst>
          </p:cNvPr>
          <p:cNvGrpSpPr/>
          <p:nvPr/>
        </p:nvGrpSpPr>
        <p:grpSpPr>
          <a:xfrm>
            <a:off x="4205550" y="2386433"/>
            <a:ext cx="1174752" cy="1063995"/>
            <a:chOff x="4009872" y="2113732"/>
            <a:chExt cx="1174752" cy="1063995"/>
          </a:xfrm>
          <a:solidFill>
            <a:schemeClr val="bg1"/>
          </a:solidFill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1DB008-9D2B-661C-B885-CDC41F9BEF49}"/>
                </a:ext>
              </a:extLst>
            </p:cNvPr>
            <p:cNvSpPr txBox="1"/>
            <p:nvPr/>
          </p:nvSpPr>
          <p:spPr>
            <a:xfrm>
              <a:off x="4009872" y="2113732"/>
              <a:ext cx="1174752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Lexical</a:t>
              </a:r>
            </a:p>
            <a:p>
              <a:pPr algn="ctr"/>
              <a:r>
                <a:rPr lang="en-US" i="1" dirty="0"/>
                <a:t>Syntax</a:t>
              </a:r>
            </a:p>
            <a:p>
              <a:pPr algn="ctr"/>
              <a:r>
                <a:rPr lang="en-US" i="1" dirty="0"/>
                <a:t>Semantic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6123BB15-4B8E-D306-44FF-95825BE421C2}"/>
                </a:ext>
              </a:extLst>
            </p:cNvPr>
            <p:cNvSpPr/>
            <p:nvPr/>
          </p:nvSpPr>
          <p:spPr>
            <a:xfrm>
              <a:off x="4091083" y="2973645"/>
              <a:ext cx="998093" cy="204082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DD6C0F-0C57-C9E7-7E7E-85939C7707D2}"/>
              </a:ext>
            </a:extLst>
          </p:cNvPr>
          <p:cNvGrpSpPr/>
          <p:nvPr/>
        </p:nvGrpSpPr>
        <p:grpSpPr>
          <a:xfrm>
            <a:off x="6772583" y="2511342"/>
            <a:ext cx="1275743" cy="858230"/>
            <a:chOff x="7710605" y="2287178"/>
            <a:chExt cx="1275743" cy="858230"/>
          </a:xfrm>
          <a:solidFill>
            <a:schemeClr val="bg1"/>
          </a:solidFill>
        </p:grpSpPr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36850683-F3F0-2A7E-B903-9629109CB9B4}"/>
                </a:ext>
              </a:extLst>
            </p:cNvPr>
            <p:cNvSpPr/>
            <p:nvPr/>
          </p:nvSpPr>
          <p:spPr>
            <a:xfrm>
              <a:off x="7849431" y="2928653"/>
              <a:ext cx="998093" cy="216755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51069F-5BE0-B342-D7E5-7735B39339A8}"/>
                </a:ext>
              </a:extLst>
            </p:cNvPr>
            <p:cNvSpPr txBox="1"/>
            <p:nvPr/>
          </p:nvSpPr>
          <p:spPr>
            <a:xfrm>
              <a:off x="7710605" y="2287178"/>
              <a:ext cx="127574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API Usages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00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31</cp:revision>
  <dcterms:created xsi:type="dcterms:W3CDTF">2023-01-19T04:13:25Z</dcterms:created>
  <dcterms:modified xsi:type="dcterms:W3CDTF">2023-01-19T06:24:30Z</dcterms:modified>
</cp:coreProperties>
</file>