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p:scale>
          <a:sx n="100" d="100"/>
          <a:sy n="100" d="100"/>
        </p:scale>
        <p:origin x="204"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211402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10/26/2023</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10/26/2023</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CE1667-79AA-34DE-053E-2A3EE59A3A40}"/>
              </a:ext>
            </a:extLst>
          </p:cNvPr>
          <p:cNvGrpSpPr/>
          <p:nvPr/>
        </p:nvGrpSpPr>
        <p:grpSpPr>
          <a:xfrm>
            <a:off x="136665" y="86880"/>
            <a:ext cx="1968582" cy="2245194"/>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3"/>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3" name="Arrow: Down 32">
            <a:extLst>
              <a:ext uri="{FF2B5EF4-FFF2-40B4-BE49-F238E27FC236}">
                <a16:creationId xmlns:a16="http://schemas.microsoft.com/office/drawing/2014/main" id="{B8EAE08E-5263-1E5B-5BDF-B003856C6EA0}"/>
              </a:ext>
            </a:extLst>
          </p:cNvPr>
          <p:cNvSpPr/>
          <p:nvPr/>
        </p:nvSpPr>
        <p:spPr>
          <a:xfrm rot="16200000">
            <a:off x="2732904" y="483715"/>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28" name="Group 27">
            <a:extLst>
              <a:ext uri="{FF2B5EF4-FFF2-40B4-BE49-F238E27FC236}">
                <a16:creationId xmlns:a16="http://schemas.microsoft.com/office/drawing/2014/main" id="{61183196-1598-429D-222C-9AFBE4FD025B}"/>
              </a:ext>
            </a:extLst>
          </p:cNvPr>
          <p:cNvGrpSpPr/>
          <p:nvPr/>
        </p:nvGrpSpPr>
        <p:grpSpPr>
          <a:xfrm>
            <a:off x="8122443" y="214579"/>
            <a:ext cx="2095379" cy="3710819"/>
            <a:chOff x="9128096" y="294529"/>
            <a:chExt cx="2095379" cy="3710819"/>
          </a:xfrm>
        </p:grpSpPr>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806131"/>
              <a:chOff x="9982311" y="2891435"/>
              <a:chExt cx="1783898" cy="1806131"/>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Assessment</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20"/>
              <a:ext cx="1900720" cy="3685128"/>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nvGrpSpPr>
          <p:cNvPr id="6" name="Group 5">
            <a:extLst>
              <a:ext uri="{FF2B5EF4-FFF2-40B4-BE49-F238E27FC236}">
                <a16:creationId xmlns:a16="http://schemas.microsoft.com/office/drawing/2014/main" id="{41C515B5-E36F-3AA2-643D-7A44CB1EB232}"/>
              </a:ext>
            </a:extLst>
          </p:cNvPr>
          <p:cNvGrpSpPr/>
          <p:nvPr/>
        </p:nvGrpSpPr>
        <p:grpSpPr>
          <a:xfrm>
            <a:off x="3697069" y="114575"/>
            <a:ext cx="2267953" cy="1187725"/>
            <a:chOff x="3973056" y="417698"/>
            <a:chExt cx="2267953" cy="1187725"/>
          </a:xfrm>
        </p:grpSpPr>
        <p:sp>
          <p:nvSpPr>
            <p:cNvPr id="47" name="TextBox 46">
              <a:extLst>
                <a:ext uri="{FF2B5EF4-FFF2-40B4-BE49-F238E27FC236}">
                  <a16:creationId xmlns:a16="http://schemas.microsoft.com/office/drawing/2014/main" id="{B84042F3-F1E0-ED2B-CD16-B918EC8FABD4}"/>
                </a:ext>
              </a:extLst>
            </p:cNvPr>
            <p:cNvSpPr txBox="1"/>
            <p:nvPr/>
          </p:nvSpPr>
          <p:spPr>
            <a:xfrm>
              <a:off x="3973056" y="774426"/>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4358653" y="417698"/>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NeuralPA</a:t>
              </a:r>
              <a:endParaRPr lang="en-US" sz="1600" b="1" dirty="0">
                <a:solidFill>
                  <a:srgbClr val="FF0000"/>
                </a:solidFill>
              </a:endParaRPr>
            </a:p>
          </p:txBody>
        </p:sp>
      </p:grpSp>
      <p:sp>
        <p:nvSpPr>
          <p:cNvPr id="1027" name="TextBox 1026">
            <a:extLst>
              <a:ext uri="{FF2B5EF4-FFF2-40B4-BE49-F238E27FC236}">
                <a16:creationId xmlns:a16="http://schemas.microsoft.com/office/drawing/2014/main" id="{8AD6FD9F-7416-19B3-8754-5F1106F99619}"/>
              </a:ext>
            </a:extLst>
          </p:cNvPr>
          <p:cNvSpPr txBox="1"/>
          <p:nvPr/>
        </p:nvSpPr>
        <p:spPr>
          <a:xfrm>
            <a:off x="2344438" y="3076324"/>
            <a:ext cx="141762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a:t>
            </a:r>
          </a:p>
          <a:p>
            <a:pPr algn="ctr"/>
            <a:r>
              <a:rPr lang="en-US" sz="1600" b="1" dirty="0">
                <a:solidFill>
                  <a:schemeClr val="tx1"/>
                </a:solidFill>
              </a:rPr>
              <a:t>Syntactic Type</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4005827" y="3071310"/>
            <a:ext cx="1622227" cy="1323439"/>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a:t>
            </a:r>
          </a:p>
          <a:p>
            <a:pPr algn="ctr"/>
            <a:r>
              <a:rPr lang="en-US" sz="1600" b="1" dirty="0">
                <a:solidFill>
                  <a:schemeClr val="tx1"/>
                </a:solidFill>
              </a:rPr>
              <a:t>Type Inference</a:t>
            </a:r>
          </a:p>
          <a:p>
            <a:pPr algn="ctr"/>
            <a:r>
              <a:rPr lang="en-US" sz="1600" b="1" dirty="0">
                <a:solidFill>
                  <a:schemeClr val="tx1"/>
                </a:solidFill>
              </a:rPr>
              <a:t>Dependence Analysis</a:t>
            </a:r>
          </a:p>
          <a:p>
            <a:pPr algn="ctr"/>
            <a:r>
              <a:rPr lang="en-US" sz="1600" b="1" dirty="0">
                <a:solidFill>
                  <a:schemeClr val="tx1"/>
                </a:solidFill>
              </a:rPr>
              <a:t>Static Slicing</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5790446" y="3071310"/>
            <a:ext cx="1622227"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Predictive Execution</a:t>
            </a:r>
          </a:p>
          <a:p>
            <a:pPr algn="ctr"/>
            <a:r>
              <a:rPr lang="en-US" sz="1600" b="1" dirty="0">
                <a:solidFill>
                  <a:schemeClr val="tx1"/>
                </a:solidFill>
              </a:rPr>
              <a:t>Predictive Slicing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9" idx="0"/>
          </p:cNvCxnSpPr>
          <p:nvPr/>
        </p:nvCxnSpPr>
        <p:spPr>
          <a:xfrm flipH="1">
            <a:off x="4816941" y="1342570"/>
            <a:ext cx="8244" cy="8432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0BC283B-D43D-ECCC-438B-408BA1D9FB31}"/>
              </a:ext>
            </a:extLst>
          </p:cNvPr>
          <p:cNvSpPr/>
          <p:nvPr/>
        </p:nvSpPr>
        <p:spPr>
          <a:xfrm>
            <a:off x="4020812" y="2185781"/>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sp>
        <p:nvSpPr>
          <p:cNvPr id="16" name="Oval 15">
            <a:extLst>
              <a:ext uri="{FF2B5EF4-FFF2-40B4-BE49-F238E27FC236}">
                <a16:creationId xmlns:a16="http://schemas.microsoft.com/office/drawing/2014/main" id="{92E07428-B33B-5E98-870C-C115114DF1F4}"/>
              </a:ext>
            </a:extLst>
          </p:cNvPr>
          <p:cNvSpPr/>
          <p:nvPr/>
        </p:nvSpPr>
        <p:spPr>
          <a:xfrm>
            <a:off x="2257920"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17" name="Oval 16">
            <a:extLst>
              <a:ext uri="{FF2B5EF4-FFF2-40B4-BE49-F238E27FC236}">
                <a16:creationId xmlns:a16="http://schemas.microsoft.com/office/drawing/2014/main" id="{7F6B3191-E617-44D4-DD7E-7D115A9D2106}"/>
              </a:ext>
            </a:extLst>
          </p:cNvPr>
          <p:cNvSpPr/>
          <p:nvPr/>
        </p:nvSpPr>
        <p:spPr>
          <a:xfrm>
            <a:off x="5798896"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3" name="Straight Connector 22">
            <a:extLst>
              <a:ext uri="{FF2B5EF4-FFF2-40B4-BE49-F238E27FC236}">
                <a16:creationId xmlns:a16="http://schemas.microsoft.com/office/drawing/2014/main" id="{85EF866C-A069-2AD8-2252-525117C28EF1}"/>
              </a:ext>
            </a:extLst>
          </p:cNvPr>
          <p:cNvCxnSpPr>
            <a:cxnSpLocks/>
            <a:endCxn id="16" idx="0"/>
          </p:cNvCxnSpPr>
          <p:nvPr/>
        </p:nvCxnSpPr>
        <p:spPr>
          <a:xfrm flipH="1">
            <a:off x="3054049" y="1354063"/>
            <a:ext cx="1790188" cy="808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192E7F-E901-C169-6A33-C2E73A47CAAD}"/>
              </a:ext>
            </a:extLst>
          </p:cNvPr>
          <p:cNvCxnSpPr>
            <a:cxnSpLocks/>
            <a:endCxn id="17" idx="0"/>
          </p:cNvCxnSpPr>
          <p:nvPr/>
        </p:nvCxnSpPr>
        <p:spPr>
          <a:xfrm>
            <a:off x="4817396" y="1350807"/>
            <a:ext cx="1777629" cy="811977"/>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row: Down 48">
            <a:extLst>
              <a:ext uri="{FF2B5EF4-FFF2-40B4-BE49-F238E27FC236}">
                <a16:creationId xmlns:a16="http://schemas.microsoft.com/office/drawing/2014/main" id="{83BBE2CF-3505-5711-E21C-30248D5D631B}"/>
              </a:ext>
            </a:extLst>
          </p:cNvPr>
          <p:cNvSpPr/>
          <p:nvPr/>
        </p:nvSpPr>
        <p:spPr>
          <a:xfrm rot="16200000">
            <a:off x="6922823" y="483714"/>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2" name="Straight Connector 1">
            <a:extLst>
              <a:ext uri="{FF2B5EF4-FFF2-40B4-BE49-F238E27FC236}">
                <a16:creationId xmlns:a16="http://schemas.microsoft.com/office/drawing/2014/main" id="{7BE41DB2-4304-7013-9737-F7ADB34A114D}"/>
              </a:ext>
            </a:extLst>
          </p:cNvPr>
          <p:cNvCxnSpPr>
            <a:cxnSpLocks/>
            <a:stCxn id="16" idx="4"/>
            <a:endCxn id="1027" idx="0"/>
          </p:cNvCxnSpPr>
          <p:nvPr/>
        </p:nvCxnSpPr>
        <p:spPr>
          <a:xfrm flipH="1">
            <a:off x="3053252" y="2784060"/>
            <a:ext cx="797" cy="29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7A791A-5A69-E700-6838-D9B29AB157E5}"/>
              </a:ext>
            </a:extLst>
          </p:cNvPr>
          <p:cNvCxnSpPr>
            <a:cxnSpLocks/>
            <a:stCxn id="9" idx="4"/>
            <a:endCxn id="1032" idx="0"/>
          </p:cNvCxnSpPr>
          <p:nvPr/>
        </p:nvCxnSpPr>
        <p:spPr>
          <a:xfrm>
            <a:off x="4816941" y="2807057"/>
            <a:ext cx="0" cy="26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A553C8-B2F6-8D17-8FD1-BC13BC3F169B}"/>
              </a:ext>
            </a:extLst>
          </p:cNvPr>
          <p:cNvCxnSpPr>
            <a:cxnSpLocks/>
            <a:stCxn id="17" idx="4"/>
            <a:endCxn id="1040" idx="0"/>
          </p:cNvCxnSpPr>
          <p:nvPr/>
        </p:nvCxnSpPr>
        <p:spPr>
          <a:xfrm>
            <a:off x="6595025" y="2784060"/>
            <a:ext cx="6535" cy="287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0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4835</TotalTime>
  <Words>1123</Words>
  <Application>Microsoft Office PowerPoint</Application>
  <PresentationFormat>Widescreen</PresentationFormat>
  <Paragraphs>403</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317</cp:revision>
  <dcterms:created xsi:type="dcterms:W3CDTF">2022-04-01T19:55:08Z</dcterms:created>
  <dcterms:modified xsi:type="dcterms:W3CDTF">2023-10-26T22:27:06Z</dcterms:modified>
</cp:coreProperties>
</file>