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7" r:id="rId4"/>
    <p:sldId id="259" r:id="rId5"/>
    <p:sldId id="260" r:id="rId6"/>
    <p:sldId id="261" r:id="rId7"/>
    <p:sldId id="262" r:id="rId8"/>
    <p:sldId id="264"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10" autoAdjust="0"/>
  </p:normalViewPr>
  <p:slideViewPr>
    <p:cSldViewPr snapToGrid="0">
      <p:cViewPr>
        <p:scale>
          <a:sx n="130" d="100"/>
          <a:sy n="130" d="100"/>
        </p:scale>
        <p:origin x="-1348" y="-10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62184-5CA4-4F35-880A-30BBB5DC7B35}" type="datetimeFigureOut">
              <a:rPr lang="en-US" smtClean="0"/>
              <a:t>9/28/2022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BCBF5-78E0-4D21-B370-F8D7AF8518EF}" type="slidenum">
              <a:rPr lang="en-US" smtClean="0"/>
              <a:t>‹#›</a:t>
            </a:fld>
            <a:endParaRPr lang="en-US"/>
          </a:p>
        </p:txBody>
      </p:sp>
    </p:spTree>
    <p:extLst>
      <p:ext uri="{BB962C8B-B14F-4D97-AF65-F5344CB8AC3E}">
        <p14:creationId xmlns:p14="http://schemas.microsoft.com/office/powerpoint/2010/main" val="279804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apple-system"/>
              </a:rPr>
              <a:t> Unified Cyber Ontology (UCO), which defines classes of cyber objects (e.g., items, tools, people, places), the relations to other cyber objects, provenance of items and actions taken in an action life-cycle. The CASE domain of discourse is focused on “investigation” concentrated on Observable Objects and their associated Facets, whereas the UCO serves as an ontological foundation for modeling the broader cyber-domain, treating observable cyber-items and their associated facets more generally.</a:t>
            </a:r>
          </a:p>
          <a:p>
            <a:r>
              <a:rPr lang="en-US" b="1" i="0" dirty="0">
                <a:solidFill>
                  <a:srgbClr val="212529"/>
                </a:solidFill>
                <a:effectLst/>
                <a:latin typeface="-apple-system"/>
              </a:rPr>
              <a:t>Object identification, Relationships, De-Duplications, Explanations.</a:t>
            </a:r>
            <a:endParaRPr lang="en-US" b="1" dirty="0"/>
          </a:p>
        </p:txBody>
      </p:sp>
      <p:sp>
        <p:nvSpPr>
          <p:cNvPr id="4" name="Slide Number Placeholder 3"/>
          <p:cNvSpPr>
            <a:spLocks noGrp="1"/>
          </p:cNvSpPr>
          <p:nvPr>
            <p:ph type="sldNum" sz="quarter" idx="5"/>
          </p:nvPr>
        </p:nvSpPr>
        <p:spPr/>
        <p:txBody>
          <a:bodyPr/>
          <a:lstStyle/>
          <a:p>
            <a:fld id="{4DDBCBF5-78E0-4D21-B370-F8D7AF8518EF}" type="slidenum">
              <a:rPr lang="en-US" smtClean="0"/>
              <a:t>4</a:t>
            </a:fld>
            <a:endParaRPr lang="en-US"/>
          </a:p>
        </p:txBody>
      </p:sp>
    </p:spTree>
    <p:extLst>
      <p:ext uri="{BB962C8B-B14F-4D97-AF65-F5344CB8AC3E}">
        <p14:creationId xmlns:p14="http://schemas.microsoft.com/office/powerpoint/2010/main" val="3489416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7</a:t>
            </a:fld>
            <a:endParaRPr lang="en-US"/>
          </a:p>
        </p:txBody>
      </p:sp>
    </p:spTree>
    <p:extLst>
      <p:ext uri="{BB962C8B-B14F-4D97-AF65-F5344CB8AC3E}">
        <p14:creationId xmlns:p14="http://schemas.microsoft.com/office/powerpoint/2010/main" val="3146145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9</a:t>
            </a:fld>
            <a:endParaRPr lang="en-US"/>
          </a:p>
        </p:txBody>
      </p:sp>
    </p:spTree>
    <p:extLst>
      <p:ext uri="{BB962C8B-B14F-4D97-AF65-F5344CB8AC3E}">
        <p14:creationId xmlns:p14="http://schemas.microsoft.com/office/powerpoint/2010/main" val="228702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12</a:t>
            </a:fld>
            <a:endParaRPr lang="en-US"/>
          </a:p>
        </p:txBody>
      </p:sp>
    </p:spTree>
    <p:extLst>
      <p:ext uri="{BB962C8B-B14F-4D97-AF65-F5344CB8AC3E}">
        <p14:creationId xmlns:p14="http://schemas.microsoft.com/office/powerpoint/2010/main" val="720697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46A2-5608-4226-AFF8-6E76AB19B5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D9770C-9848-4D2F-8DEC-27EF2F4BC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E26C47-C8F2-4381-9C33-4CF93F1FDCA8}"/>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5" name="Footer Placeholder 4">
            <a:extLst>
              <a:ext uri="{FF2B5EF4-FFF2-40B4-BE49-F238E27FC236}">
                <a16:creationId xmlns:a16="http://schemas.microsoft.com/office/drawing/2014/main" id="{622810AB-03AE-485C-B7E4-B544C34FA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16508-FCF4-45BA-953F-C7226AAB2C9F}"/>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82681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B0B3-4ED9-4F2E-AAD0-08725DBEB8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997003-32CF-42C6-B65F-57313C2C08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F3C9B-05D8-47B4-B22E-A1BAEEA740EA}"/>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5" name="Footer Placeholder 4">
            <a:extLst>
              <a:ext uri="{FF2B5EF4-FFF2-40B4-BE49-F238E27FC236}">
                <a16:creationId xmlns:a16="http://schemas.microsoft.com/office/drawing/2014/main" id="{6DC603B8-BD98-4293-9B6D-CE3DC3FFB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DEF9D-E362-4003-904C-23AE0771495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6081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53D69A-2C29-4B66-B1CD-687D75CEC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16766-8FBB-46C9-816D-11B6BE5BF0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A9ACA-F34A-4400-8A46-5A649375A602}"/>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5" name="Footer Placeholder 4">
            <a:extLst>
              <a:ext uri="{FF2B5EF4-FFF2-40B4-BE49-F238E27FC236}">
                <a16:creationId xmlns:a16="http://schemas.microsoft.com/office/drawing/2014/main" id="{023D3E59-6B2A-4EAB-A8E6-FFB8E2D78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AF2A8-FC99-4140-8689-572178C0E709}"/>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0697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5100-0F9A-49A0-A411-0EAF34D937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CDA07F-BD3A-4F56-B7F6-F1CAD381F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D4617-4267-40A8-831E-D1E4A9EBB08B}"/>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5" name="Footer Placeholder 4">
            <a:extLst>
              <a:ext uri="{FF2B5EF4-FFF2-40B4-BE49-F238E27FC236}">
                <a16:creationId xmlns:a16="http://schemas.microsoft.com/office/drawing/2014/main" id="{3D2AFBFE-B5E3-4D99-B2B0-974BC526F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7BC1D-A225-4DF6-8AC9-5B0EC00678D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4151077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6D58-E0AD-4DD5-9E39-796B49A5C7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C4FE2E-38EB-4737-997D-E84ABD8CD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7D9DBE-C00B-4B09-A3E9-6BE7EFC06D77}"/>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5" name="Footer Placeholder 4">
            <a:extLst>
              <a:ext uri="{FF2B5EF4-FFF2-40B4-BE49-F238E27FC236}">
                <a16:creationId xmlns:a16="http://schemas.microsoft.com/office/drawing/2014/main" id="{B8B39DE6-27D9-4743-BB8D-980DFD892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FDC3C-0012-44D8-8B6E-8345CD8F8F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23098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654C-76A6-410B-9EFC-91C1DE66B9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0B248-C99F-4D42-8C61-AC6CCC180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A5B421-24CB-4893-9C92-59BC10A42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642D98-ED3C-4E61-A192-1B28F0ACB315}"/>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6" name="Footer Placeholder 5">
            <a:extLst>
              <a:ext uri="{FF2B5EF4-FFF2-40B4-BE49-F238E27FC236}">
                <a16:creationId xmlns:a16="http://schemas.microsoft.com/office/drawing/2014/main" id="{542EE116-8161-4672-B118-846A1C77D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A85362-CE51-48AC-8488-6DFAFFC485A0}"/>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188366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6AD5-F524-41BB-A78C-44C4799AAA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D607E4-FD4C-4EE7-B9D6-6E04208735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20A8D6-14BA-4E7E-A504-38D6781147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3CC6E9-58B9-49A0-9AFA-26EAF8B61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FA604-CE2E-42CB-9D33-10E192487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14610B-182B-4096-8AAF-983763C6D44D}"/>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8" name="Footer Placeholder 7">
            <a:extLst>
              <a:ext uri="{FF2B5EF4-FFF2-40B4-BE49-F238E27FC236}">
                <a16:creationId xmlns:a16="http://schemas.microsoft.com/office/drawing/2014/main" id="{C506ABD9-41A8-4D28-9BE5-51EFC287A1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F87AA4-FCF5-432B-B396-ECCD876B9A3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99116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325E-81F4-4E1E-A1C3-8258C7D7F8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9443C7-280A-41F2-BF15-19EFC41006F1}"/>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4" name="Footer Placeholder 3">
            <a:extLst>
              <a:ext uri="{FF2B5EF4-FFF2-40B4-BE49-F238E27FC236}">
                <a16:creationId xmlns:a16="http://schemas.microsoft.com/office/drawing/2014/main" id="{F8B74937-169D-457F-B0A8-2056524028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DC7868-A8FC-41EB-BB53-AA61B8CBB03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74443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DD1AA-6559-43EF-8F3B-98E6AD3C8FF1}"/>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3" name="Footer Placeholder 2">
            <a:extLst>
              <a:ext uri="{FF2B5EF4-FFF2-40B4-BE49-F238E27FC236}">
                <a16:creationId xmlns:a16="http://schemas.microsoft.com/office/drawing/2014/main" id="{C90FE155-D78B-4BAB-BFE2-20B4509B81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18C373-48FF-4AC7-8B18-626C65B1D7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64879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F670-086D-4A1B-B6D4-7604FC3C0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3D8A1D-DF9B-4D4B-B501-6FF28F791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29ADF-76B1-4ADA-A2EB-16868E645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447CA-42F1-4CCE-9AD9-B882A56A7CD6}"/>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6" name="Footer Placeholder 5">
            <a:extLst>
              <a:ext uri="{FF2B5EF4-FFF2-40B4-BE49-F238E27FC236}">
                <a16:creationId xmlns:a16="http://schemas.microsoft.com/office/drawing/2014/main" id="{EAF710CE-E4BE-4B4B-A514-66CF2E878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C3E09-8131-4C3E-B63C-0C2EC8BE8DB5}"/>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81053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B71E-6C0B-41C4-93BE-9C57AC6E1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1200A7-76D4-4CA0-834C-138219982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5AB5B8-4F7F-445A-9278-BDEC2076F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6C9E8-0B7A-4C97-8270-0CFA419D6067}"/>
              </a:ext>
            </a:extLst>
          </p:cNvPr>
          <p:cNvSpPr>
            <a:spLocks noGrp="1"/>
          </p:cNvSpPr>
          <p:nvPr>
            <p:ph type="dt" sz="half" idx="10"/>
          </p:nvPr>
        </p:nvSpPr>
        <p:spPr/>
        <p:txBody>
          <a:bodyPr/>
          <a:lstStyle/>
          <a:p>
            <a:fld id="{C05BBA32-449C-4446-82D0-207D21EE8989}" type="datetimeFigureOut">
              <a:rPr lang="en-US" smtClean="0"/>
              <a:t>9/28/2022</a:t>
            </a:fld>
            <a:endParaRPr lang="en-US"/>
          </a:p>
        </p:txBody>
      </p:sp>
      <p:sp>
        <p:nvSpPr>
          <p:cNvPr id="6" name="Footer Placeholder 5">
            <a:extLst>
              <a:ext uri="{FF2B5EF4-FFF2-40B4-BE49-F238E27FC236}">
                <a16:creationId xmlns:a16="http://schemas.microsoft.com/office/drawing/2014/main" id="{1811673D-4742-42A5-87B9-E68CC45FE6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649DF-BA95-4670-BBBD-3C0B0FA1F0AC}"/>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79955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3A6C4-6404-4CF0-962B-A98A7A84F3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0BD022-952A-4B09-BEE1-A55EEC632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3A323-4CE0-422E-A820-F5E474B33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BBA32-449C-4446-82D0-207D21EE8989}" type="datetimeFigureOut">
              <a:rPr lang="en-US" smtClean="0"/>
              <a:t>9/28/2022</a:t>
            </a:fld>
            <a:endParaRPr lang="en-US"/>
          </a:p>
        </p:txBody>
      </p:sp>
      <p:sp>
        <p:nvSpPr>
          <p:cNvPr id="5" name="Footer Placeholder 4">
            <a:extLst>
              <a:ext uri="{FF2B5EF4-FFF2-40B4-BE49-F238E27FC236}">
                <a16:creationId xmlns:a16="http://schemas.microsoft.com/office/drawing/2014/main" id="{DDC651C3-268F-4FFB-B7E4-DAB60B1D5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E8F622-9858-4F7E-9700-E860F2231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A2003-17E7-4004-8C44-6820ABDFA4CE}" type="slidenum">
              <a:rPr lang="en-US" smtClean="0"/>
              <a:t>‹#›</a:t>
            </a:fld>
            <a:endParaRPr lang="en-US"/>
          </a:p>
        </p:txBody>
      </p:sp>
    </p:spTree>
    <p:extLst>
      <p:ext uri="{BB962C8B-B14F-4D97-AF65-F5344CB8AC3E}">
        <p14:creationId xmlns:p14="http://schemas.microsoft.com/office/powerpoint/2010/main" val="948221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jpeg"/><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jpe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jpe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jpeg"/><Relationship Id="rId4" Type="http://schemas.openxmlformats.org/officeDocument/2006/relationships/image" Target="../media/image5.jpe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2.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1.pn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43727"/>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D5F1DE18-B006-414F-9C52-84677F5E0DE3}"/>
              </a:ext>
            </a:extLst>
          </p:cNvPr>
          <p:cNvSpPr txBox="1"/>
          <p:nvPr/>
        </p:nvSpPr>
        <p:spPr>
          <a:xfrm>
            <a:off x="3430241" y="11110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3430241" y="92522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3430240" y="1803917"/>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3430240" y="2673835"/>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3430238" y="351282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3430238" y="438274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3430238" y="5241333"/>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3430237" y="6159376"/>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935" y="2913781"/>
            <a:ext cx="978472" cy="978472"/>
          </a:xfrm>
          <a:prstGeom prst="rect">
            <a:avLst/>
          </a:prstGeom>
          <a:noFill/>
          <a:extLst>
            <a:ext uri="{909E8E84-426E-40DD-AFC4-6F175D3DCCD1}">
              <a14:hiddenFill xmlns:a14="http://schemas.microsoft.com/office/drawing/2010/main">
                <a:solidFill>
                  <a:srgbClr val="FFFFFF"/>
                </a:solidFill>
              </a14:hiddenFill>
            </a:ext>
          </a:extLst>
        </p:spPr>
      </p:pic>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0" name="Straight Arrow Connector 79">
            <a:extLst>
              <a:ext uri="{FF2B5EF4-FFF2-40B4-BE49-F238E27FC236}">
                <a16:creationId xmlns:a16="http://schemas.microsoft.com/office/drawing/2014/main" id="{5007BBBD-FE2F-40CD-8B2B-46AE7A8217AD}"/>
              </a:ext>
            </a:extLst>
          </p:cNvPr>
          <p:cNvCxnSpPr>
            <a:cxnSpLocks/>
            <a:endCxn id="1048" idx="3"/>
          </p:cNvCxnSpPr>
          <p:nvPr/>
        </p:nvCxnSpPr>
        <p:spPr>
          <a:xfrm>
            <a:off x="2519718" y="39372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9DF30DA5-2FCD-4A2A-A77B-F2467E42E40B}"/>
              </a:ext>
            </a:extLst>
          </p:cNvPr>
          <p:cNvCxnSpPr>
            <a:stCxn id="1048" idx="1"/>
            <a:endCxn id="39" idx="1"/>
          </p:cNvCxnSpPr>
          <p:nvPr/>
        </p:nvCxnSpPr>
        <p:spPr>
          <a:xfrm>
            <a:off x="3258288" y="39372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5" name="Picture 24" descr="Database | Bruker">
            <a:extLst>
              <a:ext uri="{FF2B5EF4-FFF2-40B4-BE49-F238E27FC236}">
                <a16:creationId xmlns:a16="http://schemas.microsoft.com/office/drawing/2014/main" id="{4CD3368A-3059-4626-BC19-E404FD591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95087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Straight Arrow Connector 85">
            <a:extLst>
              <a:ext uri="{FF2B5EF4-FFF2-40B4-BE49-F238E27FC236}">
                <a16:creationId xmlns:a16="http://schemas.microsoft.com/office/drawing/2014/main" id="{86FB46E2-47DD-4CC2-912C-3FB9B283BE93}"/>
              </a:ext>
            </a:extLst>
          </p:cNvPr>
          <p:cNvCxnSpPr>
            <a:cxnSpLocks/>
            <a:endCxn id="85" idx="3"/>
          </p:cNvCxnSpPr>
          <p:nvPr/>
        </p:nvCxnSpPr>
        <p:spPr>
          <a:xfrm>
            <a:off x="2519718" y="120087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F49E844-C2DA-4C11-ACCE-07E947776D0C}"/>
              </a:ext>
            </a:extLst>
          </p:cNvPr>
          <p:cNvCxnSpPr>
            <a:stCxn id="85" idx="1"/>
          </p:cNvCxnSpPr>
          <p:nvPr/>
        </p:nvCxnSpPr>
        <p:spPr>
          <a:xfrm>
            <a:off x="3258288" y="120087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8" name="Picture 24" descr="Database | Bruker">
            <a:extLst>
              <a:ext uri="{FF2B5EF4-FFF2-40B4-BE49-F238E27FC236}">
                <a16:creationId xmlns:a16="http://schemas.microsoft.com/office/drawing/2014/main" id="{496D5F95-85F3-4B61-9FA1-6D2BC1847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85811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Straight Arrow Connector 88">
            <a:extLst>
              <a:ext uri="{FF2B5EF4-FFF2-40B4-BE49-F238E27FC236}">
                <a16:creationId xmlns:a16="http://schemas.microsoft.com/office/drawing/2014/main" id="{9AB2138A-1DB2-47FE-8661-B89E0C143503}"/>
              </a:ext>
            </a:extLst>
          </p:cNvPr>
          <p:cNvCxnSpPr>
            <a:cxnSpLocks/>
            <a:endCxn id="88" idx="3"/>
          </p:cNvCxnSpPr>
          <p:nvPr/>
        </p:nvCxnSpPr>
        <p:spPr>
          <a:xfrm>
            <a:off x="2519718" y="210811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70A4C6E-0A49-4D44-907B-74E7F0AFA97E}"/>
              </a:ext>
            </a:extLst>
          </p:cNvPr>
          <p:cNvCxnSpPr>
            <a:stCxn id="88" idx="1"/>
          </p:cNvCxnSpPr>
          <p:nvPr/>
        </p:nvCxnSpPr>
        <p:spPr>
          <a:xfrm>
            <a:off x="3258288" y="210811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Picture 24" descr="Database | Bruker">
            <a:extLst>
              <a:ext uri="{FF2B5EF4-FFF2-40B4-BE49-F238E27FC236}">
                <a16:creationId xmlns:a16="http://schemas.microsoft.com/office/drawing/2014/main" id="{11F899A5-5772-4393-9567-C9AD468B5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2675496"/>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a:extLst>
              <a:ext uri="{FF2B5EF4-FFF2-40B4-BE49-F238E27FC236}">
                <a16:creationId xmlns:a16="http://schemas.microsoft.com/office/drawing/2014/main" id="{4FB0740B-6413-4F08-A7A5-6CCE6E0C06B4}"/>
              </a:ext>
            </a:extLst>
          </p:cNvPr>
          <p:cNvCxnSpPr>
            <a:cxnSpLocks/>
            <a:endCxn id="91" idx="3"/>
          </p:cNvCxnSpPr>
          <p:nvPr/>
        </p:nvCxnSpPr>
        <p:spPr>
          <a:xfrm>
            <a:off x="2519718" y="2925498"/>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22529ED-B9ED-4EA2-B910-C017B77D753F}"/>
              </a:ext>
            </a:extLst>
          </p:cNvPr>
          <p:cNvCxnSpPr>
            <a:stCxn id="91" idx="1"/>
          </p:cNvCxnSpPr>
          <p:nvPr/>
        </p:nvCxnSpPr>
        <p:spPr>
          <a:xfrm>
            <a:off x="3258288" y="2925498"/>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4" name="Picture 24" descr="Database | Bruker">
            <a:extLst>
              <a:ext uri="{FF2B5EF4-FFF2-40B4-BE49-F238E27FC236}">
                <a16:creationId xmlns:a16="http://schemas.microsoft.com/office/drawing/2014/main" id="{A0A246E0-D308-4489-A650-773FB9AB9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3575990"/>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Straight Arrow Connector 94">
            <a:extLst>
              <a:ext uri="{FF2B5EF4-FFF2-40B4-BE49-F238E27FC236}">
                <a16:creationId xmlns:a16="http://schemas.microsoft.com/office/drawing/2014/main" id="{FDCE7364-C669-4778-B9BB-1BCEEAC90FEE}"/>
              </a:ext>
            </a:extLst>
          </p:cNvPr>
          <p:cNvCxnSpPr>
            <a:cxnSpLocks/>
            <a:endCxn id="94" idx="3"/>
          </p:cNvCxnSpPr>
          <p:nvPr/>
        </p:nvCxnSpPr>
        <p:spPr>
          <a:xfrm>
            <a:off x="2519718" y="3825992"/>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B20B212B-EBC6-45F5-A29A-7ACC4B2B1722}"/>
              </a:ext>
            </a:extLst>
          </p:cNvPr>
          <p:cNvCxnSpPr>
            <a:stCxn id="94" idx="1"/>
          </p:cNvCxnSpPr>
          <p:nvPr/>
        </p:nvCxnSpPr>
        <p:spPr>
          <a:xfrm>
            <a:off x="3258288" y="3825992"/>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7" name="Picture 24" descr="Database | Bruker">
            <a:extLst>
              <a:ext uri="{FF2B5EF4-FFF2-40B4-BE49-F238E27FC236}">
                <a16:creationId xmlns:a16="http://schemas.microsoft.com/office/drawing/2014/main" id="{2727F46A-4ADB-4570-BF3F-C0BB5630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441988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8" name="Straight Arrow Connector 97">
            <a:extLst>
              <a:ext uri="{FF2B5EF4-FFF2-40B4-BE49-F238E27FC236}">
                <a16:creationId xmlns:a16="http://schemas.microsoft.com/office/drawing/2014/main" id="{5B3CD829-FBE8-4629-9BB3-81B59ACEAD4D}"/>
              </a:ext>
            </a:extLst>
          </p:cNvPr>
          <p:cNvCxnSpPr>
            <a:cxnSpLocks/>
            <a:endCxn id="97" idx="3"/>
          </p:cNvCxnSpPr>
          <p:nvPr/>
        </p:nvCxnSpPr>
        <p:spPr>
          <a:xfrm>
            <a:off x="2519718" y="466988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30781CC-012C-4DA4-B0A5-5E9BB0A8367C}"/>
              </a:ext>
            </a:extLst>
          </p:cNvPr>
          <p:cNvCxnSpPr>
            <a:stCxn id="97" idx="1"/>
          </p:cNvCxnSpPr>
          <p:nvPr/>
        </p:nvCxnSpPr>
        <p:spPr>
          <a:xfrm>
            <a:off x="3258288" y="466988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0" name="Picture 24" descr="Database | Bruker">
            <a:extLst>
              <a:ext uri="{FF2B5EF4-FFF2-40B4-BE49-F238E27FC236}">
                <a16:creationId xmlns:a16="http://schemas.microsoft.com/office/drawing/2014/main" id="{65F184B3-C95E-4CA4-96DF-68774857F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527920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1" name="Straight Arrow Connector 100">
            <a:extLst>
              <a:ext uri="{FF2B5EF4-FFF2-40B4-BE49-F238E27FC236}">
                <a16:creationId xmlns:a16="http://schemas.microsoft.com/office/drawing/2014/main" id="{5EE8C50D-7C9F-41FE-A2E5-2A7BC348693D}"/>
              </a:ext>
            </a:extLst>
          </p:cNvPr>
          <p:cNvCxnSpPr>
            <a:cxnSpLocks/>
            <a:endCxn id="100" idx="3"/>
          </p:cNvCxnSpPr>
          <p:nvPr/>
        </p:nvCxnSpPr>
        <p:spPr>
          <a:xfrm>
            <a:off x="2519718" y="552920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D00FBD8-068A-4B18-904A-5119F4B5F12E}"/>
              </a:ext>
            </a:extLst>
          </p:cNvPr>
          <p:cNvCxnSpPr>
            <a:stCxn id="100" idx="1"/>
          </p:cNvCxnSpPr>
          <p:nvPr/>
        </p:nvCxnSpPr>
        <p:spPr>
          <a:xfrm>
            <a:off x="3258288" y="552920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 name="Picture 24" descr="Database | Bruker">
            <a:extLst>
              <a:ext uri="{FF2B5EF4-FFF2-40B4-BE49-F238E27FC236}">
                <a16:creationId xmlns:a16="http://schemas.microsoft.com/office/drawing/2014/main" id="{E06F2634-9F69-4D74-AD85-BC798A558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618701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Arrow Connector 103">
            <a:extLst>
              <a:ext uri="{FF2B5EF4-FFF2-40B4-BE49-F238E27FC236}">
                <a16:creationId xmlns:a16="http://schemas.microsoft.com/office/drawing/2014/main" id="{853F042A-B7CB-453C-B980-CC3C2D93DC48}"/>
              </a:ext>
            </a:extLst>
          </p:cNvPr>
          <p:cNvCxnSpPr>
            <a:cxnSpLocks/>
            <a:endCxn id="103" idx="3"/>
          </p:cNvCxnSpPr>
          <p:nvPr/>
        </p:nvCxnSpPr>
        <p:spPr>
          <a:xfrm>
            <a:off x="2519718" y="643701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613FD73-0069-4B88-9072-9A8EF8FE0699}"/>
              </a:ext>
            </a:extLst>
          </p:cNvPr>
          <p:cNvCxnSpPr>
            <a:stCxn id="103" idx="1"/>
          </p:cNvCxnSpPr>
          <p:nvPr/>
        </p:nvCxnSpPr>
        <p:spPr>
          <a:xfrm>
            <a:off x="3258288" y="643701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7" name="Right Brace 1036">
            <a:extLst>
              <a:ext uri="{FF2B5EF4-FFF2-40B4-BE49-F238E27FC236}">
                <a16:creationId xmlns:a16="http://schemas.microsoft.com/office/drawing/2014/main" id="{9215F8B3-4670-4ACB-928F-E1C2C28E9256}"/>
              </a:ext>
            </a:extLst>
          </p:cNvPr>
          <p:cNvSpPr/>
          <p:nvPr/>
        </p:nvSpPr>
        <p:spPr>
          <a:xfrm>
            <a:off x="4814284" y="403491"/>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spTree>
    <p:extLst>
      <p:ext uri="{BB962C8B-B14F-4D97-AF65-F5344CB8AC3E}">
        <p14:creationId xmlns:p14="http://schemas.microsoft.com/office/powerpoint/2010/main" val="2939039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E38BD38-8FCC-E3A4-D47E-5AF5AA137B67}"/>
              </a:ext>
            </a:extLst>
          </p:cNvPr>
          <p:cNvSpPr/>
          <p:nvPr/>
        </p:nvSpPr>
        <p:spPr>
          <a:xfrm>
            <a:off x="1431225" y="1410587"/>
            <a:ext cx="9212698" cy="5226744"/>
          </a:xfrm>
          <a:prstGeom prst="rect">
            <a:avLst/>
          </a:prstGeom>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341CA093-4E08-2B4D-9969-B85685400F99}"/>
              </a:ext>
            </a:extLst>
          </p:cNvPr>
          <p:cNvGrpSpPr/>
          <p:nvPr/>
        </p:nvGrpSpPr>
        <p:grpSpPr>
          <a:xfrm>
            <a:off x="2951726" y="1554510"/>
            <a:ext cx="6246017" cy="849822"/>
            <a:chOff x="1256478" y="1358426"/>
            <a:chExt cx="6141699" cy="849822"/>
          </a:xfrm>
        </p:grpSpPr>
        <p:sp>
          <p:nvSpPr>
            <p:cNvPr id="4" name="TextBox 3">
              <a:extLst>
                <a:ext uri="{FF2B5EF4-FFF2-40B4-BE49-F238E27FC236}">
                  <a16:creationId xmlns:a16="http://schemas.microsoft.com/office/drawing/2014/main" id="{9B1179AD-95E4-002C-71EC-8AA14DDADB1D}"/>
                </a:ext>
              </a:extLst>
            </p:cNvPr>
            <p:cNvSpPr txBox="1"/>
            <p:nvPr/>
          </p:nvSpPr>
          <p:spPr>
            <a:xfrm>
              <a:off x="4570798" y="1358426"/>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Language Identification</a:t>
              </a:r>
            </a:p>
            <a:p>
              <a:pPr algn="ctr"/>
              <a:r>
                <a:rPr lang="en-US" sz="1600" b="1" dirty="0">
                  <a:solidFill>
                    <a:schemeClr val="tx1"/>
                  </a:solidFill>
                </a:rPr>
                <a:t>Code-text Classification</a:t>
              </a:r>
            </a:p>
            <a:p>
              <a:pPr algn="ctr"/>
              <a:r>
                <a:rPr lang="en-US" sz="1600" b="1" dirty="0">
                  <a:solidFill>
                    <a:schemeClr val="tx1"/>
                  </a:solidFill>
                </a:rPr>
                <a:t>Code-Token Type Tagging</a:t>
              </a:r>
            </a:p>
          </p:txBody>
        </p:sp>
        <p:sp>
          <p:nvSpPr>
            <p:cNvPr id="5" name="Oval 4">
              <a:extLst>
                <a:ext uri="{FF2B5EF4-FFF2-40B4-BE49-F238E27FC236}">
                  <a16:creationId xmlns:a16="http://schemas.microsoft.com/office/drawing/2014/main" id="{90C1A0B8-7DC6-1593-6D76-08AC0ACA07C1}"/>
                </a:ext>
              </a:extLst>
            </p:cNvPr>
            <p:cNvSpPr/>
            <p:nvPr/>
          </p:nvSpPr>
          <p:spPr>
            <a:xfrm>
              <a:off x="1256478" y="1358426"/>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Lexical Level</a:t>
              </a:r>
            </a:p>
          </p:txBody>
        </p:sp>
        <p:cxnSp>
          <p:nvCxnSpPr>
            <p:cNvPr id="9" name="Straight Arrow Connector 8">
              <a:extLst>
                <a:ext uri="{FF2B5EF4-FFF2-40B4-BE49-F238E27FC236}">
                  <a16:creationId xmlns:a16="http://schemas.microsoft.com/office/drawing/2014/main" id="{F853F039-8DC6-E2C0-A147-5D2C87EC316F}"/>
                </a:ext>
              </a:extLst>
            </p:cNvPr>
            <p:cNvCxnSpPr>
              <a:stCxn id="5" idx="6"/>
              <a:endCxn id="4" idx="1"/>
            </p:cNvCxnSpPr>
            <p:nvPr/>
          </p:nvCxnSpPr>
          <p:spPr>
            <a:xfrm flipV="1">
              <a:off x="3466826" y="1773925"/>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Syntactic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Neural Dependence Analysis</a:t>
              </a:r>
            </a:p>
            <a:p>
              <a:pPr algn="ctr"/>
              <a:r>
                <a:rPr lang="en-US" sz="1600" b="1" dirty="0">
                  <a:solidFill>
                    <a:schemeClr val="tx1"/>
                  </a:solidFill>
                </a:rPr>
                <a:t>Neural Type Resolution</a:t>
              </a:r>
            </a:p>
            <a:p>
              <a:pPr algn="ctr"/>
              <a:r>
                <a:rPr lang="en-US" sz="1600" b="1" dirty="0">
                  <a:solidFill>
                    <a:schemeClr val="tx1"/>
                  </a:solidFill>
                </a:rPr>
                <a:t>External Library Identification</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 Trace </a:t>
              </a:r>
              <a:r>
                <a:rPr lang="en-US" sz="1600" b="1">
                  <a:solidFill>
                    <a:schemeClr val="tx1"/>
                  </a:solidFill>
                </a:rPr>
                <a:t>Rep Learning</a:t>
              </a:r>
              <a:endParaRPr lang="en-US" sz="1600" b="1" dirty="0">
                <a:solidFill>
                  <a:schemeClr val="tx1"/>
                </a:solidFill>
              </a:endParaRPr>
            </a:p>
            <a:p>
              <a:pPr algn="ctr"/>
              <a:r>
                <a:rPr lang="en-US" sz="1600" b="1" dirty="0">
                  <a:solidFill>
                    <a:schemeClr val="tx1"/>
                  </a:solidFill>
                </a:rPr>
                <a:t>Stack Trace RL</a:t>
              </a:r>
            </a:p>
            <a:p>
              <a:pPr algn="ctr"/>
              <a:r>
                <a:rPr lang="en-US" sz="1600" b="1" dirty="0">
                  <a:solidFill>
                    <a:schemeClr val="tx1"/>
                  </a:solidFill>
                </a:rPr>
                <a:t>Coverage RL</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E269858B-0F90-BDF3-ED56-24D5738B17EC}"/>
              </a:ext>
            </a:extLst>
          </p:cNvPr>
          <p:cNvGrpSpPr/>
          <p:nvPr/>
        </p:nvGrpSpPr>
        <p:grpSpPr>
          <a:xfrm>
            <a:off x="1677427" y="154986"/>
            <a:ext cx="8515026" cy="1002541"/>
            <a:chOff x="2203735" y="575525"/>
            <a:chExt cx="8515026" cy="1002541"/>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203735" y="575525"/>
              <a:ext cx="2927066" cy="965518"/>
              <a:chOff x="3158670" y="544286"/>
              <a:chExt cx="3067959"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670" y="544286"/>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4914929" y="572947"/>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6896485" y="641209"/>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89133"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977" y="68313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9467300" y="71004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46418" y="526328"/>
            <a:ext cx="497505"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a:t>
            </a:r>
            <a:endParaRPr lang="en-US" sz="1600" dirty="0">
              <a:solidFill>
                <a:schemeClr val="tx1"/>
              </a:solidFill>
            </a:endParaRPr>
          </a:p>
        </p:txBody>
      </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9" name="TextBox 48">
            <a:extLst>
              <a:ext uri="{FF2B5EF4-FFF2-40B4-BE49-F238E27FC236}">
                <a16:creationId xmlns:a16="http://schemas.microsoft.com/office/drawing/2014/main" id="{F0F15AD8-461E-BACA-DE46-BED7B438C0D8}"/>
              </a:ext>
            </a:extLst>
          </p:cNvPr>
          <p:cNvSpPr txBox="1"/>
          <p:nvPr/>
        </p:nvSpPr>
        <p:spPr>
          <a:xfrm>
            <a:off x="9226296" y="918903"/>
            <a:ext cx="15710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Tree>
    <p:extLst>
      <p:ext uri="{BB962C8B-B14F-4D97-AF65-F5344CB8AC3E}">
        <p14:creationId xmlns:p14="http://schemas.microsoft.com/office/powerpoint/2010/main" val="256755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grpSp>
        <p:nvGrpSpPr>
          <p:cNvPr id="3" name="Group 2">
            <a:extLst>
              <a:ext uri="{FF2B5EF4-FFF2-40B4-BE49-F238E27FC236}">
                <a16:creationId xmlns:a16="http://schemas.microsoft.com/office/drawing/2014/main" id="{71665461-2B1F-F4DF-D036-BB95C11E37C5}"/>
              </a:ext>
            </a:extLst>
          </p:cNvPr>
          <p:cNvGrpSpPr/>
          <p:nvPr/>
        </p:nvGrpSpPr>
        <p:grpSpPr>
          <a:xfrm>
            <a:off x="1407114" y="1128567"/>
            <a:ext cx="9260919" cy="1230305"/>
            <a:chOff x="1407106" y="57233"/>
            <a:chExt cx="9260919" cy="1230305"/>
          </a:xfrm>
        </p:grpSpPr>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35D3A7B6-7D56-E80A-1177-8389F8EC44CB}"/>
                </a:ext>
              </a:extLst>
            </p:cNvPr>
            <p:cNvGrpSpPr/>
            <p:nvPr/>
          </p:nvGrpSpPr>
          <p:grpSpPr>
            <a:xfrm>
              <a:off x="1407106" y="176919"/>
              <a:ext cx="9260919" cy="1110619"/>
              <a:chOff x="1407106" y="176919"/>
              <a:chExt cx="9260919" cy="1110619"/>
            </a:xfrm>
          </p:grpSpPr>
          <p:grpSp>
            <p:nvGrpSpPr>
              <p:cNvPr id="43" name="Group 42">
                <a:extLst>
                  <a:ext uri="{FF2B5EF4-FFF2-40B4-BE49-F238E27FC236}">
                    <a16:creationId xmlns:a16="http://schemas.microsoft.com/office/drawing/2014/main" id="{E269858B-0F90-BDF3-ED56-24D5738B17EC}"/>
                  </a:ext>
                </a:extLst>
              </p:cNvPr>
              <p:cNvGrpSpPr/>
              <p:nvPr/>
            </p:nvGrpSpPr>
            <p:grpSpPr>
              <a:xfrm>
                <a:off x="1634402" y="176919"/>
                <a:ext cx="8961316" cy="980608"/>
                <a:chOff x="2160710" y="597458"/>
                <a:chExt cx="8961316" cy="980608"/>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160710" y="597458"/>
                  <a:ext cx="2939835" cy="965518"/>
                  <a:chOff x="3113574" y="566219"/>
                  <a:chExt cx="3081343"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658" y="566219"/>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3113574" y="570322"/>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5335032" y="634275"/>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26924"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1003" y="63427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8364207" y="69680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70520" y="307044"/>
                <a:ext cx="497505" cy="52322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800" b="1" dirty="0">
                    <a:solidFill>
                      <a:schemeClr val="tx1"/>
                    </a:solidFill>
                  </a:rPr>
                  <a:t>…</a:t>
                </a:r>
                <a:endParaRPr lang="en-US" sz="2800" dirty="0">
                  <a:solidFill>
                    <a:schemeClr val="tx1"/>
                  </a:solidFill>
                </a:endParaRPr>
              </a:p>
            </p:txBody>
          </p:sp>
          <p:sp>
            <p:nvSpPr>
              <p:cNvPr id="49" name="TextBox 48">
                <a:extLst>
                  <a:ext uri="{FF2B5EF4-FFF2-40B4-BE49-F238E27FC236}">
                    <a16:creationId xmlns:a16="http://schemas.microsoft.com/office/drawing/2014/main" id="{F0F15AD8-461E-BACA-DE46-BED7B438C0D8}"/>
                  </a:ext>
                </a:extLst>
              </p:cNvPr>
              <p:cNvSpPr txBox="1"/>
              <p:nvPr/>
            </p:nvSpPr>
            <p:spPr>
              <a:xfrm>
                <a:off x="1407106" y="948984"/>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grpSp>
      </p:grpSp>
    </p:spTree>
    <p:extLst>
      <p:ext uri="{BB962C8B-B14F-4D97-AF65-F5344CB8AC3E}">
        <p14:creationId xmlns:p14="http://schemas.microsoft.com/office/powerpoint/2010/main" val="280615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E85DFFE-C3E0-4030-AE7F-A60F0A8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2817352-03E6-2FBC-A904-DC7F614F93A4}"/>
              </a:ext>
            </a:extLst>
          </p:cNvPr>
          <p:cNvGrpSpPr/>
          <p:nvPr/>
        </p:nvGrpSpPr>
        <p:grpSpPr>
          <a:xfrm>
            <a:off x="3189554" y="2559905"/>
            <a:ext cx="4314034" cy="2556068"/>
            <a:chOff x="1929388" y="102269"/>
            <a:chExt cx="4314034" cy="2556068"/>
          </a:xfrm>
        </p:grpSpPr>
        <p:pic>
          <p:nvPicPr>
            <p:cNvPr id="1026" name="Picture 2" descr="24 hand drawings by rowen silver">
              <a:extLst>
                <a:ext uri="{FF2B5EF4-FFF2-40B4-BE49-F238E27FC236}">
                  <a16:creationId xmlns:a16="http://schemas.microsoft.com/office/drawing/2014/main" id="{83907CBB-79B5-3AAB-3490-C24E89B3B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1" r="1" b="1"/>
            <a:stretch/>
          </p:blipFill>
          <p:spPr bwMode="auto">
            <a:xfrm>
              <a:off x="2785311" y="102269"/>
              <a:ext cx="3458111" cy="2556068"/>
            </a:xfrm>
            <a:custGeom>
              <a:avLst/>
              <a:gdLst/>
              <a:ahLst/>
              <a:cxnLst/>
              <a:rect l="l" t="t" r="r" b="b"/>
              <a:pathLst>
                <a:path w="8279548" h="6044817">
                  <a:moveTo>
                    <a:pt x="8670" y="3353401"/>
                  </a:moveTo>
                  <a:lnTo>
                    <a:pt x="9145" y="3371492"/>
                  </a:lnTo>
                  <a:cubicBezTo>
                    <a:pt x="9699" y="3387565"/>
                    <a:pt x="10447" y="3405952"/>
                    <a:pt x="11359" y="3425479"/>
                  </a:cubicBezTo>
                  <a:lnTo>
                    <a:pt x="12840" y="3453616"/>
                  </a:lnTo>
                  <a:lnTo>
                    <a:pt x="10088" y="3453505"/>
                  </a:lnTo>
                  <a:cubicBezTo>
                    <a:pt x="-1786" y="3446192"/>
                    <a:pt x="-2668" y="3413238"/>
                    <a:pt x="4780" y="3369666"/>
                  </a:cubicBezTo>
                  <a:close/>
                  <a:moveTo>
                    <a:pt x="8372" y="3312218"/>
                  </a:moveTo>
                  <a:cubicBezTo>
                    <a:pt x="8874" y="3309151"/>
                    <a:pt x="9584" y="3310642"/>
                    <a:pt x="10474" y="3315559"/>
                  </a:cubicBezTo>
                  <a:lnTo>
                    <a:pt x="13062" y="3335036"/>
                  </a:lnTo>
                  <a:lnTo>
                    <a:pt x="8670" y="3353401"/>
                  </a:lnTo>
                  <a:lnTo>
                    <a:pt x="8092" y="3331389"/>
                  </a:lnTo>
                  <a:cubicBezTo>
                    <a:pt x="7953" y="3321118"/>
                    <a:pt x="8037" y="3314336"/>
                    <a:pt x="8372" y="3312218"/>
                  </a:cubicBezTo>
                  <a:close/>
                  <a:moveTo>
                    <a:pt x="7241326" y="1569777"/>
                  </a:moveTo>
                  <a:cubicBezTo>
                    <a:pt x="7223035" y="1582267"/>
                    <a:pt x="7204746" y="1594758"/>
                    <a:pt x="7186456" y="1607248"/>
                  </a:cubicBezTo>
                  <a:cubicBezTo>
                    <a:pt x="7196717" y="1604126"/>
                    <a:pt x="7207869" y="1601003"/>
                    <a:pt x="7218575" y="1597880"/>
                  </a:cubicBezTo>
                  <a:cubicBezTo>
                    <a:pt x="7227497" y="1590296"/>
                    <a:pt x="7236865" y="1583160"/>
                    <a:pt x="7245787" y="1575129"/>
                  </a:cubicBezTo>
                  <a:cubicBezTo>
                    <a:pt x="7244449" y="1573345"/>
                    <a:pt x="7242665" y="1571561"/>
                    <a:pt x="7241326" y="1569777"/>
                  </a:cubicBezTo>
                  <a:close/>
                  <a:moveTo>
                    <a:pt x="6913001" y="943907"/>
                  </a:moveTo>
                  <a:cubicBezTo>
                    <a:pt x="6803262" y="1018851"/>
                    <a:pt x="6693523" y="1094241"/>
                    <a:pt x="6583784" y="1169185"/>
                  </a:cubicBezTo>
                  <a:cubicBezTo>
                    <a:pt x="6585569" y="1170969"/>
                    <a:pt x="6586907" y="1172754"/>
                    <a:pt x="6588692" y="1174538"/>
                  </a:cubicBezTo>
                  <a:cubicBezTo>
                    <a:pt x="6709136" y="1111193"/>
                    <a:pt x="6822890" y="1040710"/>
                    <a:pt x="6913001" y="943907"/>
                  </a:cubicBezTo>
                  <a:close/>
                  <a:moveTo>
                    <a:pt x="7619780" y="253"/>
                  </a:moveTo>
                  <a:cubicBezTo>
                    <a:pt x="7623962" y="-472"/>
                    <a:pt x="7628088" y="197"/>
                    <a:pt x="7631657" y="4435"/>
                  </a:cubicBezTo>
                  <a:cubicBezTo>
                    <a:pt x="7637902" y="11572"/>
                    <a:pt x="7632550" y="20049"/>
                    <a:pt x="7628088" y="26294"/>
                  </a:cubicBezTo>
                  <a:cubicBezTo>
                    <a:pt x="7620059" y="37446"/>
                    <a:pt x="7612921" y="48152"/>
                    <a:pt x="7609799" y="61535"/>
                  </a:cubicBezTo>
                  <a:cubicBezTo>
                    <a:pt x="7607569" y="70457"/>
                    <a:pt x="7605337" y="80271"/>
                    <a:pt x="7611583" y="86962"/>
                  </a:cubicBezTo>
                  <a:cubicBezTo>
                    <a:pt x="7637456" y="115512"/>
                    <a:pt x="7618720" y="128895"/>
                    <a:pt x="7596416" y="144062"/>
                  </a:cubicBezTo>
                  <a:cubicBezTo>
                    <a:pt x="7565636" y="164583"/>
                    <a:pt x="7553591" y="194916"/>
                    <a:pt x="7560728" y="231050"/>
                  </a:cubicBezTo>
                  <a:cubicBezTo>
                    <a:pt x="7563405" y="245772"/>
                    <a:pt x="7561621" y="254693"/>
                    <a:pt x="7543330" y="254247"/>
                  </a:cubicBezTo>
                  <a:cubicBezTo>
                    <a:pt x="7536194" y="254247"/>
                    <a:pt x="7534409" y="259155"/>
                    <a:pt x="7531732" y="264507"/>
                  </a:cubicBezTo>
                  <a:cubicBezTo>
                    <a:pt x="7474633" y="390752"/>
                    <a:pt x="7392105" y="501383"/>
                    <a:pt x="7295303" y="603092"/>
                  </a:cubicBezTo>
                  <a:cubicBezTo>
                    <a:pt x="7216791" y="685620"/>
                    <a:pt x="7130248" y="760117"/>
                    <a:pt x="7040584" y="832385"/>
                  </a:cubicBezTo>
                  <a:cubicBezTo>
                    <a:pt x="7037908" y="834615"/>
                    <a:pt x="7035231" y="837291"/>
                    <a:pt x="7033892" y="841752"/>
                  </a:cubicBezTo>
                  <a:cubicBezTo>
                    <a:pt x="7076271" y="832831"/>
                    <a:pt x="7112851" y="814540"/>
                    <a:pt x="7148093" y="794021"/>
                  </a:cubicBezTo>
                  <a:cubicBezTo>
                    <a:pt x="7241772" y="739597"/>
                    <a:pt x="7320730" y="669114"/>
                    <a:pt x="7400581" y="599969"/>
                  </a:cubicBezTo>
                  <a:cubicBezTo>
                    <a:pt x="7449206" y="557591"/>
                    <a:pt x="7499167" y="516550"/>
                    <a:pt x="7552699" y="479079"/>
                  </a:cubicBezTo>
                  <a:cubicBezTo>
                    <a:pt x="7561621" y="472833"/>
                    <a:pt x="7567866" y="464803"/>
                    <a:pt x="7574111" y="456774"/>
                  </a:cubicBezTo>
                  <a:cubicBezTo>
                    <a:pt x="7577680" y="452313"/>
                    <a:pt x="7582140" y="448298"/>
                    <a:pt x="7589278" y="450083"/>
                  </a:cubicBezTo>
                  <a:cubicBezTo>
                    <a:pt x="7598201" y="452313"/>
                    <a:pt x="7599092" y="459004"/>
                    <a:pt x="7599985" y="465696"/>
                  </a:cubicBezTo>
                  <a:cubicBezTo>
                    <a:pt x="7602661" y="487108"/>
                    <a:pt x="7596862" y="506290"/>
                    <a:pt x="7585709" y="524580"/>
                  </a:cubicBezTo>
                  <a:cubicBezTo>
                    <a:pt x="7556713" y="571419"/>
                    <a:pt x="7513889" y="607553"/>
                    <a:pt x="7469725" y="641903"/>
                  </a:cubicBezTo>
                  <a:cubicBezTo>
                    <a:pt x="7412626" y="686066"/>
                    <a:pt x="7357310" y="732014"/>
                    <a:pt x="7306902" y="782422"/>
                  </a:cubicBezTo>
                  <a:cubicBezTo>
                    <a:pt x="7303333" y="785991"/>
                    <a:pt x="7296642" y="788221"/>
                    <a:pt x="7298872" y="798481"/>
                  </a:cubicBezTo>
                  <a:cubicBezTo>
                    <a:pt x="7330544" y="774838"/>
                    <a:pt x="7360433" y="751642"/>
                    <a:pt x="7390767" y="729336"/>
                  </a:cubicBezTo>
                  <a:cubicBezTo>
                    <a:pt x="7420655" y="707032"/>
                    <a:pt x="7450990" y="684727"/>
                    <a:pt x="7480878" y="662869"/>
                  </a:cubicBezTo>
                  <a:cubicBezTo>
                    <a:pt x="7488016" y="657516"/>
                    <a:pt x="7495599" y="649932"/>
                    <a:pt x="7505859" y="656624"/>
                  </a:cubicBezTo>
                  <a:cubicBezTo>
                    <a:pt x="7516565" y="663315"/>
                    <a:pt x="7515227" y="674467"/>
                    <a:pt x="7512550" y="683389"/>
                  </a:cubicBezTo>
                  <a:cubicBezTo>
                    <a:pt x="7504075" y="709708"/>
                    <a:pt x="7489353" y="732905"/>
                    <a:pt x="7469725" y="753426"/>
                  </a:cubicBezTo>
                  <a:cubicBezTo>
                    <a:pt x="7402812" y="821232"/>
                    <a:pt x="7325638" y="879670"/>
                    <a:pt x="7253816" y="943015"/>
                  </a:cubicBezTo>
                  <a:cubicBezTo>
                    <a:pt x="7215006" y="977365"/>
                    <a:pt x="7179319" y="1013945"/>
                    <a:pt x="7145415" y="1051862"/>
                  </a:cubicBezTo>
                  <a:cubicBezTo>
                    <a:pt x="7137832" y="1060338"/>
                    <a:pt x="7138279" y="1068368"/>
                    <a:pt x="7140509" y="1078182"/>
                  </a:cubicBezTo>
                  <a:cubicBezTo>
                    <a:pt x="7149430" y="1117885"/>
                    <a:pt x="7135602" y="1131267"/>
                    <a:pt x="7090992" y="1123684"/>
                  </a:cubicBezTo>
                  <a:cubicBezTo>
                    <a:pt x="7077164" y="1121452"/>
                    <a:pt x="7067796" y="1123684"/>
                    <a:pt x="7059320" y="1133051"/>
                  </a:cubicBezTo>
                  <a:cubicBezTo>
                    <a:pt x="6956718" y="1249035"/>
                    <a:pt x="6835381" y="1346730"/>
                    <a:pt x="6702891" y="1433718"/>
                  </a:cubicBezTo>
                  <a:cubicBezTo>
                    <a:pt x="6648914" y="1468959"/>
                    <a:pt x="6593152" y="1502417"/>
                    <a:pt x="6536499" y="1533643"/>
                  </a:cubicBezTo>
                  <a:cubicBezTo>
                    <a:pt x="6536499" y="1535873"/>
                    <a:pt x="6536499" y="1538551"/>
                    <a:pt x="6536499" y="1540781"/>
                  </a:cubicBezTo>
                  <a:cubicBezTo>
                    <a:pt x="6536945" y="1543903"/>
                    <a:pt x="6537391" y="1545687"/>
                    <a:pt x="6537836" y="1548365"/>
                  </a:cubicBezTo>
                  <a:cubicBezTo>
                    <a:pt x="6617688" y="1500186"/>
                    <a:pt x="6696646" y="1450670"/>
                    <a:pt x="6773821" y="1398477"/>
                  </a:cubicBezTo>
                  <a:cubicBezTo>
                    <a:pt x="6983038" y="1257066"/>
                    <a:pt x="7182888" y="1105393"/>
                    <a:pt x="7385860" y="957290"/>
                  </a:cubicBezTo>
                  <a:cubicBezTo>
                    <a:pt x="7454112" y="907327"/>
                    <a:pt x="7508089" y="843536"/>
                    <a:pt x="7569650" y="787329"/>
                  </a:cubicBezTo>
                  <a:cubicBezTo>
                    <a:pt x="7610691" y="749857"/>
                    <a:pt x="7649948" y="710601"/>
                    <a:pt x="7697679" y="679821"/>
                  </a:cubicBezTo>
                  <a:cubicBezTo>
                    <a:pt x="7717307" y="667330"/>
                    <a:pt x="7737827" y="656177"/>
                    <a:pt x="7764147" y="659300"/>
                  </a:cubicBezTo>
                  <a:cubicBezTo>
                    <a:pt x="7774407" y="660639"/>
                    <a:pt x="7786005" y="663315"/>
                    <a:pt x="7789574" y="674913"/>
                  </a:cubicBezTo>
                  <a:cubicBezTo>
                    <a:pt x="7792698" y="686512"/>
                    <a:pt x="7783329" y="691865"/>
                    <a:pt x="7774853" y="696771"/>
                  </a:cubicBezTo>
                  <a:cubicBezTo>
                    <a:pt x="7772623" y="698110"/>
                    <a:pt x="7770392" y="699895"/>
                    <a:pt x="7768162" y="699895"/>
                  </a:cubicBezTo>
                  <a:cubicBezTo>
                    <a:pt x="7725783" y="702571"/>
                    <a:pt x="7715969" y="736474"/>
                    <a:pt x="7695894" y="761010"/>
                  </a:cubicBezTo>
                  <a:cubicBezTo>
                    <a:pt x="7689649" y="768593"/>
                    <a:pt x="7689203" y="776177"/>
                    <a:pt x="7695894" y="785098"/>
                  </a:cubicBezTo>
                  <a:cubicBezTo>
                    <a:pt x="7707940" y="801157"/>
                    <a:pt x="7699463" y="808295"/>
                    <a:pt x="7683404" y="812756"/>
                  </a:cubicBezTo>
                  <a:cubicBezTo>
                    <a:pt x="7667345" y="817217"/>
                    <a:pt x="7649948" y="818555"/>
                    <a:pt x="7632550" y="828816"/>
                  </a:cubicBezTo>
                  <a:cubicBezTo>
                    <a:pt x="7660207" y="837291"/>
                    <a:pt x="7679389" y="828370"/>
                    <a:pt x="7697233" y="817217"/>
                  </a:cubicBezTo>
                  <a:cubicBezTo>
                    <a:pt x="7737382" y="792682"/>
                    <a:pt x="7763254" y="756548"/>
                    <a:pt x="7787790" y="719522"/>
                  </a:cubicBezTo>
                  <a:cubicBezTo>
                    <a:pt x="7792698" y="712385"/>
                    <a:pt x="7796712" y="704355"/>
                    <a:pt x="7803403" y="698556"/>
                  </a:cubicBezTo>
                  <a:cubicBezTo>
                    <a:pt x="7815894" y="686958"/>
                    <a:pt x="7829277" y="685620"/>
                    <a:pt x="7844443" y="699895"/>
                  </a:cubicBezTo>
                  <a:cubicBezTo>
                    <a:pt x="7864518" y="718631"/>
                    <a:pt x="7871655" y="717292"/>
                    <a:pt x="7878347" y="693204"/>
                  </a:cubicBezTo>
                  <a:cubicBezTo>
                    <a:pt x="7887269" y="660639"/>
                    <a:pt x="7907343" y="637888"/>
                    <a:pt x="7941692" y="625844"/>
                  </a:cubicBezTo>
                  <a:cubicBezTo>
                    <a:pt x="7948829" y="623166"/>
                    <a:pt x="7956413" y="619597"/>
                    <a:pt x="7963996" y="625397"/>
                  </a:cubicBezTo>
                  <a:cubicBezTo>
                    <a:pt x="7972026" y="632089"/>
                    <a:pt x="7966674" y="638779"/>
                    <a:pt x="7963551" y="645026"/>
                  </a:cubicBezTo>
                  <a:cubicBezTo>
                    <a:pt x="7959090" y="654840"/>
                    <a:pt x="7953737" y="664653"/>
                    <a:pt x="7949722" y="674913"/>
                  </a:cubicBezTo>
                  <a:cubicBezTo>
                    <a:pt x="7942584" y="691419"/>
                    <a:pt x="7941245" y="708817"/>
                    <a:pt x="7954628" y="724876"/>
                  </a:cubicBezTo>
                  <a:cubicBezTo>
                    <a:pt x="7964443" y="736474"/>
                    <a:pt x="7963551" y="744058"/>
                    <a:pt x="7950614" y="752087"/>
                  </a:cubicBezTo>
                  <a:cubicBezTo>
                    <a:pt x="7909127" y="777069"/>
                    <a:pt x="7882808" y="809634"/>
                    <a:pt x="7897083" y="860488"/>
                  </a:cubicBezTo>
                  <a:cubicBezTo>
                    <a:pt x="7899313" y="867626"/>
                    <a:pt x="7896636" y="874764"/>
                    <a:pt x="7888161" y="874317"/>
                  </a:cubicBezTo>
                  <a:cubicBezTo>
                    <a:pt x="7869425" y="872979"/>
                    <a:pt x="7866303" y="884578"/>
                    <a:pt x="7860949" y="896622"/>
                  </a:cubicBezTo>
                  <a:cubicBezTo>
                    <a:pt x="7808757" y="1012160"/>
                    <a:pt x="7733367" y="1112977"/>
                    <a:pt x="7646379" y="1207549"/>
                  </a:cubicBezTo>
                  <a:cubicBezTo>
                    <a:pt x="7560282" y="1301229"/>
                    <a:pt x="7463480" y="1385094"/>
                    <a:pt x="7360433" y="1465391"/>
                  </a:cubicBezTo>
                  <a:cubicBezTo>
                    <a:pt x="7389429" y="1462714"/>
                    <a:pt x="7426901" y="1446209"/>
                    <a:pt x="7463034" y="1427027"/>
                  </a:cubicBezTo>
                  <a:cubicBezTo>
                    <a:pt x="7558498" y="1375726"/>
                    <a:pt x="7637011" y="1306135"/>
                    <a:pt x="7716861" y="1237883"/>
                  </a:cubicBezTo>
                  <a:cubicBezTo>
                    <a:pt x="7772623" y="1190151"/>
                    <a:pt x="7827046" y="1141081"/>
                    <a:pt x="7889500" y="1100040"/>
                  </a:cubicBezTo>
                  <a:cubicBezTo>
                    <a:pt x="7896636" y="1095579"/>
                    <a:pt x="7901544" y="1089780"/>
                    <a:pt x="7905559" y="1082642"/>
                  </a:cubicBezTo>
                  <a:cubicBezTo>
                    <a:pt x="7909127" y="1076397"/>
                    <a:pt x="7914481" y="1070598"/>
                    <a:pt x="7923848" y="1073274"/>
                  </a:cubicBezTo>
                  <a:cubicBezTo>
                    <a:pt x="7933216" y="1076397"/>
                    <a:pt x="7934109" y="1084427"/>
                    <a:pt x="7934109" y="1091565"/>
                  </a:cubicBezTo>
                  <a:cubicBezTo>
                    <a:pt x="7932770" y="1118330"/>
                    <a:pt x="7925186" y="1142419"/>
                    <a:pt x="7908682" y="1163831"/>
                  </a:cubicBezTo>
                  <a:cubicBezTo>
                    <a:pt x="7876563" y="1206657"/>
                    <a:pt x="7833738" y="1240114"/>
                    <a:pt x="7790913" y="1273570"/>
                  </a:cubicBezTo>
                  <a:cubicBezTo>
                    <a:pt x="7731582" y="1319518"/>
                    <a:pt x="7676712" y="1369481"/>
                    <a:pt x="7627197" y="1425243"/>
                  </a:cubicBezTo>
                  <a:cubicBezTo>
                    <a:pt x="7662883" y="1398031"/>
                    <a:pt x="7698572" y="1370372"/>
                    <a:pt x="7734705" y="1343161"/>
                  </a:cubicBezTo>
                  <a:cubicBezTo>
                    <a:pt x="7761917" y="1322641"/>
                    <a:pt x="7790020" y="1303012"/>
                    <a:pt x="7817678" y="1282938"/>
                  </a:cubicBezTo>
                  <a:cubicBezTo>
                    <a:pt x="7824370" y="1278032"/>
                    <a:pt x="7831507" y="1272679"/>
                    <a:pt x="7840874" y="1279370"/>
                  </a:cubicBezTo>
                  <a:cubicBezTo>
                    <a:pt x="7849351" y="1285169"/>
                    <a:pt x="7848012" y="1293645"/>
                    <a:pt x="7846228" y="1301675"/>
                  </a:cubicBezTo>
                  <a:cubicBezTo>
                    <a:pt x="7839537" y="1333347"/>
                    <a:pt x="7820801" y="1358774"/>
                    <a:pt x="7797604" y="1381525"/>
                  </a:cubicBezTo>
                  <a:cubicBezTo>
                    <a:pt x="7769501" y="1408737"/>
                    <a:pt x="7740058" y="1434611"/>
                    <a:pt x="7709724" y="1460484"/>
                  </a:cubicBezTo>
                  <a:cubicBezTo>
                    <a:pt x="7742288" y="1453346"/>
                    <a:pt x="7774853" y="1446209"/>
                    <a:pt x="7807418" y="1440410"/>
                  </a:cubicBezTo>
                  <a:cubicBezTo>
                    <a:pt x="7792698" y="1492156"/>
                    <a:pt x="7758348" y="1502417"/>
                    <a:pt x="7727568" y="1510446"/>
                  </a:cubicBezTo>
                  <a:cubicBezTo>
                    <a:pt x="7686080" y="1520706"/>
                    <a:pt x="7646379" y="1533643"/>
                    <a:pt x="7607122" y="1548365"/>
                  </a:cubicBezTo>
                  <a:cubicBezTo>
                    <a:pt x="7590617" y="1563085"/>
                    <a:pt x="7574111" y="1577361"/>
                    <a:pt x="7558052" y="1592527"/>
                  </a:cubicBezTo>
                  <a:cubicBezTo>
                    <a:pt x="7541546" y="1608141"/>
                    <a:pt x="7525933" y="1623754"/>
                    <a:pt x="7510320" y="1640259"/>
                  </a:cubicBezTo>
                  <a:cubicBezTo>
                    <a:pt x="7499167" y="1652303"/>
                    <a:pt x="7485785" y="1662564"/>
                    <a:pt x="7498721" y="1683084"/>
                  </a:cubicBezTo>
                  <a:cubicBezTo>
                    <a:pt x="7504521" y="1692452"/>
                    <a:pt x="7466603" y="1743307"/>
                    <a:pt x="7454558" y="1746429"/>
                  </a:cubicBezTo>
                  <a:cubicBezTo>
                    <a:pt x="7452773" y="1746875"/>
                    <a:pt x="7450990" y="1747322"/>
                    <a:pt x="7449652" y="1747322"/>
                  </a:cubicBezTo>
                  <a:cubicBezTo>
                    <a:pt x="7423777" y="1745538"/>
                    <a:pt x="7417978" y="1760705"/>
                    <a:pt x="7417532" y="1779887"/>
                  </a:cubicBezTo>
                  <a:cubicBezTo>
                    <a:pt x="7417087" y="1798622"/>
                    <a:pt x="7421547" y="1821819"/>
                    <a:pt x="7386306" y="1812451"/>
                  </a:cubicBezTo>
                  <a:cubicBezTo>
                    <a:pt x="7382291" y="1811559"/>
                    <a:pt x="7381399" y="1814235"/>
                    <a:pt x="7379615" y="1817358"/>
                  </a:cubicBezTo>
                  <a:cubicBezTo>
                    <a:pt x="7341251" y="1897208"/>
                    <a:pt x="7276567" y="1958770"/>
                    <a:pt x="7212776" y="2020331"/>
                  </a:cubicBezTo>
                  <a:cubicBezTo>
                    <a:pt x="7209207" y="2023454"/>
                    <a:pt x="7205638" y="2026576"/>
                    <a:pt x="7202070" y="2029699"/>
                  </a:cubicBezTo>
                  <a:cubicBezTo>
                    <a:pt x="7268983" y="2014086"/>
                    <a:pt x="7489800" y="1994011"/>
                    <a:pt x="7554483" y="2000703"/>
                  </a:cubicBezTo>
                  <a:cubicBezTo>
                    <a:pt x="7612029" y="2006502"/>
                    <a:pt x="7937231" y="1909254"/>
                    <a:pt x="8004591" y="1851708"/>
                  </a:cubicBezTo>
                  <a:cubicBezTo>
                    <a:pt x="8013959" y="1896763"/>
                    <a:pt x="7993885" y="1914606"/>
                    <a:pt x="7977825" y="1935127"/>
                  </a:cubicBezTo>
                  <a:cubicBezTo>
                    <a:pt x="7955075" y="1964123"/>
                    <a:pt x="7951506" y="1984644"/>
                    <a:pt x="7994331" y="2007840"/>
                  </a:cubicBezTo>
                  <a:cubicBezTo>
                    <a:pt x="8117007" y="2073862"/>
                    <a:pt x="8115669" y="2076092"/>
                    <a:pt x="8000576" y="2165757"/>
                  </a:cubicBezTo>
                  <a:cubicBezTo>
                    <a:pt x="7995223" y="2169772"/>
                    <a:pt x="7997900" y="2182708"/>
                    <a:pt x="7996561" y="2191631"/>
                  </a:cubicBezTo>
                  <a:cubicBezTo>
                    <a:pt x="8026450" y="2205014"/>
                    <a:pt x="8061691" y="2170218"/>
                    <a:pt x="8097378" y="2207690"/>
                  </a:cubicBezTo>
                  <a:cubicBezTo>
                    <a:pt x="7943477" y="2372298"/>
                    <a:pt x="7709277" y="2528878"/>
                    <a:pt x="7496937" y="2652445"/>
                  </a:cubicBezTo>
                  <a:cubicBezTo>
                    <a:pt x="7668683" y="2693040"/>
                    <a:pt x="7771731" y="2550290"/>
                    <a:pt x="7897975" y="2568579"/>
                  </a:cubicBezTo>
                  <a:cubicBezTo>
                    <a:pt x="7960875" y="2613189"/>
                    <a:pt x="7773515" y="2685456"/>
                    <a:pt x="7952398" y="2706423"/>
                  </a:cubicBezTo>
                  <a:cubicBezTo>
                    <a:pt x="7874778" y="2745678"/>
                    <a:pt x="7817232" y="2784043"/>
                    <a:pt x="7763701" y="2829098"/>
                  </a:cubicBezTo>
                  <a:cubicBezTo>
                    <a:pt x="7668683" y="2909841"/>
                    <a:pt x="7649948" y="2963373"/>
                    <a:pt x="7693664" y="3071773"/>
                  </a:cubicBezTo>
                  <a:cubicBezTo>
                    <a:pt x="7722660" y="3143148"/>
                    <a:pt x="7764593" y="3208723"/>
                    <a:pt x="7727568" y="3293927"/>
                  </a:cubicBezTo>
                  <a:cubicBezTo>
                    <a:pt x="7702141" y="3352365"/>
                    <a:pt x="7711954" y="3390729"/>
                    <a:pt x="7808311" y="3364409"/>
                  </a:cubicBezTo>
                  <a:cubicBezTo>
                    <a:pt x="7912249" y="3336306"/>
                    <a:pt x="7951506" y="3388945"/>
                    <a:pt x="7925186" y="3491100"/>
                  </a:cubicBezTo>
                  <a:cubicBezTo>
                    <a:pt x="7908235" y="3556676"/>
                    <a:pt x="7926079" y="3577197"/>
                    <a:pt x="7997454" y="3569613"/>
                  </a:cubicBezTo>
                  <a:cubicBezTo>
                    <a:pt x="8076413" y="3561136"/>
                    <a:pt x="8151355" y="3518312"/>
                    <a:pt x="8249050" y="3538832"/>
                  </a:cubicBezTo>
                  <a:cubicBezTo>
                    <a:pt x="8170985" y="3658385"/>
                    <a:pt x="8004145" y="3624482"/>
                    <a:pt x="7913142" y="3738236"/>
                  </a:cubicBezTo>
                  <a:cubicBezTo>
                    <a:pt x="8021543" y="3738682"/>
                    <a:pt x="8104516" y="3738236"/>
                    <a:pt x="8184813" y="3713254"/>
                  </a:cubicBezTo>
                  <a:cubicBezTo>
                    <a:pt x="8218270" y="3702995"/>
                    <a:pt x="8254850" y="3692735"/>
                    <a:pt x="8273586" y="3727083"/>
                  </a:cubicBezTo>
                  <a:cubicBezTo>
                    <a:pt x="8295890" y="3768570"/>
                    <a:pt x="8250389" y="3784184"/>
                    <a:pt x="8223177" y="3791767"/>
                  </a:cubicBezTo>
                  <a:cubicBezTo>
                    <a:pt x="8146449" y="3812734"/>
                    <a:pt x="8087564" y="3862249"/>
                    <a:pt x="8023773" y="3901059"/>
                  </a:cubicBezTo>
                  <a:cubicBezTo>
                    <a:pt x="7884146" y="3986264"/>
                    <a:pt x="7730689" y="4057192"/>
                    <a:pt x="7612475" y="4197266"/>
                  </a:cubicBezTo>
                  <a:cubicBezTo>
                    <a:pt x="7761024" y="4161579"/>
                    <a:pt x="7872102" y="4078159"/>
                    <a:pt x="8010390" y="4061208"/>
                  </a:cubicBezTo>
                  <a:cubicBezTo>
                    <a:pt x="7890391" y="4189236"/>
                    <a:pt x="7736489" y="4272656"/>
                    <a:pt x="7590617" y="4365889"/>
                  </a:cubicBezTo>
                  <a:cubicBezTo>
                    <a:pt x="7549130" y="4392209"/>
                    <a:pt x="7506751" y="4410052"/>
                    <a:pt x="7497384" y="4467153"/>
                  </a:cubicBezTo>
                  <a:cubicBezTo>
                    <a:pt x="7479093" y="4577783"/>
                    <a:pt x="7425116" y="4669679"/>
                    <a:pt x="7308686" y="4718303"/>
                  </a:cubicBezTo>
                  <a:cubicBezTo>
                    <a:pt x="7307793" y="4718749"/>
                    <a:pt x="7314039" y="4735255"/>
                    <a:pt x="7318054" y="4746853"/>
                  </a:cubicBezTo>
                  <a:cubicBezTo>
                    <a:pt x="7388982" y="4750422"/>
                    <a:pt x="7444744" y="4684845"/>
                    <a:pt x="7535747" y="4706259"/>
                  </a:cubicBezTo>
                  <a:cubicBezTo>
                    <a:pt x="7449206" y="4795031"/>
                    <a:pt x="7376492" y="4874882"/>
                    <a:pt x="7253370" y="4917261"/>
                  </a:cubicBezTo>
                  <a:cubicBezTo>
                    <a:pt x="7154784" y="4951164"/>
                    <a:pt x="7033000" y="4970345"/>
                    <a:pt x="6961625" y="5079638"/>
                  </a:cubicBezTo>
                  <a:cubicBezTo>
                    <a:pt x="7044599" y="5101051"/>
                    <a:pt x="7106605" y="5074285"/>
                    <a:pt x="7168612" y="5055104"/>
                  </a:cubicBezTo>
                  <a:cubicBezTo>
                    <a:pt x="7264077" y="5025661"/>
                    <a:pt x="7357756" y="4992204"/>
                    <a:pt x="7453220" y="4962316"/>
                  </a:cubicBezTo>
                  <a:cubicBezTo>
                    <a:pt x="7489353" y="4951164"/>
                    <a:pt x="7529056" y="4942688"/>
                    <a:pt x="7552253" y="4997111"/>
                  </a:cubicBezTo>
                  <a:cubicBezTo>
                    <a:pt x="7431361" y="5008709"/>
                    <a:pt x="7358649" y="5081869"/>
                    <a:pt x="7282812" y="5150568"/>
                  </a:cubicBezTo>
                  <a:cubicBezTo>
                    <a:pt x="7239987" y="5189378"/>
                    <a:pt x="7205192" y="5241125"/>
                    <a:pt x="7128464" y="5221497"/>
                  </a:cubicBezTo>
                  <a:cubicBezTo>
                    <a:pt x="7087869" y="5211236"/>
                    <a:pt x="7061996" y="5240233"/>
                    <a:pt x="7066457" y="5275920"/>
                  </a:cubicBezTo>
                  <a:cubicBezTo>
                    <a:pt x="7081624" y="5401718"/>
                    <a:pt x="6987498" y="5445881"/>
                    <a:pt x="6889805" y="5469970"/>
                  </a:cubicBezTo>
                  <a:cubicBezTo>
                    <a:pt x="6705122" y="5515918"/>
                    <a:pt x="6551219" y="5623426"/>
                    <a:pt x="6371444" y="5682310"/>
                  </a:cubicBezTo>
                  <a:cubicBezTo>
                    <a:pt x="6196576" y="5739411"/>
                    <a:pt x="4884170" y="6004390"/>
                    <a:pt x="4551831" y="6030710"/>
                  </a:cubicBezTo>
                  <a:cubicBezTo>
                    <a:pt x="2518092" y="6191749"/>
                    <a:pt x="1055352" y="4921275"/>
                    <a:pt x="1048661" y="4903878"/>
                  </a:cubicBezTo>
                  <a:cubicBezTo>
                    <a:pt x="1017880" y="4822243"/>
                    <a:pt x="941599" y="4787001"/>
                    <a:pt x="872455" y="4743284"/>
                  </a:cubicBezTo>
                  <a:cubicBezTo>
                    <a:pt x="812231" y="4704920"/>
                    <a:pt x="747994" y="4664326"/>
                    <a:pt x="723013" y="4598750"/>
                  </a:cubicBezTo>
                  <a:cubicBezTo>
                    <a:pt x="690002" y="4511762"/>
                    <a:pt x="783682" y="4583137"/>
                    <a:pt x="801080" y="4549680"/>
                  </a:cubicBezTo>
                  <a:cubicBezTo>
                    <a:pt x="765392" y="4504624"/>
                    <a:pt x="710077" y="4463138"/>
                    <a:pt x="695355" y="4411837"/>
                  </a:cubicBezTo>
                  <a:cubicBezTo>
                    <a:pt x="642715" y="4226262"/>
                    <a:pt x="529409" y="4091096"/>
                    <a:pt x="359893" y="3986264"/>
                  </a:cubicBezTo>
                  <a:cubicBezTo>
                    <a:pt x="311269" y="3955930"/>
                    <a:pt x="279150" y="3901506"/>
                    <a:pt x="212682" y="3892584"/>
                  </a:cubicBezTo>
                  <a:cubicBezTo>
                    <a:pt x="65025" y="3873402"/>
                    <a:pt x="111866" y="3723515"/>
                    <a:pt x="33799" y="3657047"/>
                  </a:cubicBezTo>
                  <a:cubicBezTo>
                    <a:pt x="26438" y="3650802"/>
                    <a:pt x="19412" y="3568832"/>
                    <a:pt x="14561" y="3486305"/>
                  </a:cubicBezTo>
                  <a:lnTo>
                    <a:pt x="12840" y="3453616"/>
                  </a:lnTo>
                  <a:lnTo>
                    <a:pt x="21095" y="3453948"/>
                  </a:lnTo>
                  <a:lnTo>
                    <a:pt x="25905" y="3450639"/>
                  </a:lnTo>
                  <a:lnTo>
                    <a:pt x="27770" y="3466411"/>
                  </a:lnTo>
                  <a:cubicBezTo>
                    <a:pt x="33262" y="3508951"/>
                    <a:pt x="39263" y="3541509"/>
                    <a:pt x="44951" y="3533479"/>
                  </a:cubicBezTo>
                  <a:cubicBezTo>
                    <a:pt x="60119" y="3511621"/>
                    <a:pt x="83315" y="3492439"/>
                    <a:pt x="72163" y="3463889"/>
                  </a:cubicBezTo>
                  <a:cubicBezTo>
                    <a:pt x="67702" y="3451844"/>
                    <a:pt x="70824" y="3410804"/>
                    <a:pt x="36475" y="3443368"/>
                  </a:cubicBezTo>
                  <a:lnTo>
                    <a:pt x="25905" y="3450639"/>
                  </a:lnTo>
                  <a:lnTo>
                    <a:pt x="22479" y="3421677"/>
                  </a:lnTo>
                  <a:cubicBezTo>
                    <a:pt x="19106" y="3391148"/>
                    <a:pt x="16081" y="3360716"/>
                    <a:pt x="13648" y="3339450"/>
                  </a:cubicBezTo>
                  <a:lnTo>
                    <a:pt x="13062" y="3335036"/>
                  </a:lnTo>
                  <a:lnTo>
                    <a:pt x="21866" y="3298221"/>
                  </a:lnTo>
                  <a:cubicBezTo>
                    <a:pt x="52089" y="3197348"/>
                    <a:pt x="110303" y="3084040"/>
                    <a:pt x="175210" y="3078464"/>
                  </a:cubicBezTo>
                  <a:cubicBezTo>
                    <a:pt x="127925" y="2954896"/>
                    <a:pt x="127925" y="2954896"/>
                    <a:pt x="282273" y="2937945"/>
                  </a:cubicBezTo>
                  <a:cubicBezTo>
                    <a:pt x="222942" y="2859432"/>
                    <a:pt x="222942" y="2839357"/>
                    <a:pt x="294764" y="2812593"/>
                  </a:cubicBezTo>
                  <a:cubicBezTo>
                    <a:pt x="363908" y="2786719"/>
                    <a:pt x="440636" y="2778244"/>
                    <a:pt x="504427" y="2738541"/>
                  </a:cubicBezTo>
                  <a:cubicBezTo>
                    <a:pt x="445542" y="2638170"/>
                    <a:pt x="429038" y="2522185"/>
                    <a:pt x="307254" y="2473116"/>
                  </a:cubicBezTo>
                  <a:cubicBezTo>
                    <a:pt x="288072" y="2465532"/>
                    <a:pt x="275135" y="2435197"/>
                    <a:pt x="287626" y="2418246"/>
                  </a:cubicBezTo>
                  <a:cubicBezTo>
                    <a:pt x="331790" y="2355347"/>
                    <a:pt x="268444" y="2234901"/>
                    <a:pt x="405841" y="2221965"/>
                  </a:cubicBezTo>
                  <a:cubicBezTo>
                    <a:pt x="422793" y="2220181"/>
                    <a:pt x="438406" y="2207690"/>
                    <a:pt x="425023" y="2190292"/>
                  </a:cubicBezTo>
                  <a:cubicBezTo>
                    <a:pt x="379075" y="2130962"/>
                    <a:pt x="434837" y="2134976"/>
                    <a:pt x="468739" y="2127394"/>
                  </a:cubicBezTo>
                  <a:cubicBezTo>
                    <a:pt x="509781" y="2118471"/>
                    <a:pt x="556174" y="2144344"/>
                    <a:pt x="594091" y="2112226"/>
                  </a:cubicBezTo>
                  <a:cubicBezTo>
                    <a:pt x="585170" y="2078323"/>
                    <a:pt x="552160" y="2078769"/>
                    <a:pt x="528963" y="2068063"/>
                  </a:cubicBezTo>
                  <a:cubicBezTo>
                    <a:pt x="461157" y="2036390"/>
                    <a:pt x="405841" y="1998918"/>
                    <a:pt x="402718" y="1917729"/>
                  </a:cubicBezTo>
                  <a:cubicBezTo>
                    <a:pt x="400042" y="1852153"/>
                    <a:pt x="392904" y="1794162"/>
                    <a:pt x="486584" y="1774087"/>
                  </a:cubicBezTo>
                  <a:cubicBezTo>
                    <a:pt x="501304" y="1770965"/>
                    <a:pt x="508888" y="1762489"/>
                    <a:pt x="511565" y="1751337"/>
                  </a:cubicBezTo>
                  <a:cubicBezTo>
                    <a:pt x="500858" y="1740630"/>
                    <a:pt x="490599" y="1729477"/>
                    <a:pt x="478109" y="1721448"/>
                  </a:cubicBezTo>
                  <a:cubicBezTo>
                    <a:pt x="436175" y="1695129"/>
                    <a:pt x="421900" y="1656318"/>
                    <a:pt x="409410" y="1615724"/>
                  </a:cubicBezTo>
                  <a:cubicBezTo>
                    <a:pt x="401380" y="1589851"/>
                    <a:pt x="392012" y="1564424"/>
                    <a:pt x="373722" y="1542118"/>
                  </a:cubicBezTo>
                  <a:cubicBezTo>
                    <a:pt x="362569" y="1528290"/>
                    <a:pt x="348740" y="1518030"/>
                    <a:pt x="331343" y="1512231"/>
                  </a:cubicBezTo>
                  <a:cubicBezTo>
                    <a:pt x="316177" y="1506877"/>
                    <a:pt x="311715" y="1499739"/>
                    <a:pt x="321976" y="1486804"/>
                  </a:cubicBezTo>
                  <a:cubicBezTo>
                    <a:pt x="350972" y="1449777"/>
                    <a:pt x="362569" y="1409182"/>
                    <a:pt x="343388" y="1361897"/>
                  </a:cubicBezTo>
                  <a:cubicBezTo>
                    <a:pt x="337588" y="1347623"/>
                    <a:pt x="341602" y="1335131"/>
                    <a:pt x="355432" y="1329778"/>
                  </a:cubicBezTo>
                  <a:cubicBezTo>
                    <a:pt x="412979" y="1307028"/>
                    <a:pt x="427253" y="1254388"/>
                    <a:pt x="451789" y="1209779"/>
                  </a:cubicBezTo>
                  <a:cubicBezTo>
                    <a:pt x="486584" y="1146434"/>
                    <a:pt x="518256" y="1081751"/>
                    <a:pt x="542344" y="1013052"/>
                  </a:cubicBezTo>
                  <a:cubicBezTo>
                    <a:pt x="556620" y="972012"/>
                    <a:pt x="570449" y="931417"/>
                    <a:pt x="560635" y="885915"/>
                  </a:cubicBezTo>
                  <a:cubicBezTo>
                    <a:pt x="558405" y="874764"/>
                    <a:pt x="562419" y="865395"/>
                    <a:pt x="568219" y="856919"/>
                  </a:cubicBezTo>
                  <a:cubicBezTo>
                    <a:pt x="592754" y="819893"/>
                    <a:pt x="589631" y="780638"/>
                    <a:pt x="570895" y="740043"/>
                  </a:cubicBezTo>
                  <a:cubicBezTo>
                    <a:pt x="559296" y="715508"/>
                    <a:pt x="560635" y="712385"/>
                    <a:pt x="590077" y="713277"/>
                  </a:cubicBezTo>
                  <a:cubicBezTo>
                    <a:pt x="649853" y="714616"/>
                    <a:pt x="709184" y="716846"/>
                    <a:pt x="768069" y="709263"/>
                  </a:cubicBezTo>
                  <a:cubicBezTo>
                    <a:pt x="834090" y="700786"/>
                    <a:pt x="855503" y="681158"/>
                    <a:pt x="805540" y="624505"/>
                  </a:cubicBezTo>
                  <a:cubicBezTo>
                    <a:pt x="794833" y="612461"/>
                    <a:pt x="785466" y="599078"/>
                    <a:pt x="780559" y="583910"/>
                  </a:cubicBezTo>
                  <a:cubicBezTo>
                    <a:pt x="776990" y="571866"/>
                    <a:pt x="780113" y="563390"/>
                    <a:pt x="790819" y="557591"/>
                  </a:cubicBezTo>
                  <a:cubicBezTo>
                    <a:pt x="803310" y="550454"/>
                    <a:pt x="810001" y="560268"/>
                    <a:pt x="817139" y="567404"/>
                  </a:cubicBezTo>
                  <a:cubicBezTo>
                    <a:pt x="855949" y="605769"/>
                    <a:pt x="904572" y="632089"/>
                    <a:pt x="950966" y="661085"/>
                  </a:cubicBezTo>
                  <a:cubicBezTo>
                    <a:pt x="1017435" y="703018"/>
                    <a:pt x="1087471" y="740043"/>
                    <a:pt x="1146802" y="790897"/>
                  </a:cubicBezTo>
                  <a:cubicBezTo>
                    <a:pt x="1161968" y="803835"/>
                    <a:pt x="1186503" y="794021"/>
                    <a:pt x="1188288" y="772161"/>
                  </a:cubicBezTo>
                  <a:cubicBezTo>
                    <a:pt x="1190072" y="750303"/>
                    <a:pt x="1202116" y="750303"/>
                    <a:pt x="1219960" y="755656"/>
                  </a:cubicBezTo>
                  <a:cubicBezTo>
                    <a:pt x="1241373" y="761901"/>
                    <a:pt x="1262786" y="768146"/>
                    <a:pt x="1283752" y="775284"/>
                  </a:cubicBezTo>
                  <a:cubicBezTo>
                    <a:pt x="1305611" y="782868"/>
                    <a:pt x="1315424" y="798927"/>
                    <a:pt x="1317655" y="819002"/>
                  </a:cubicBezTo>
                  <a:cubicBezTo>
                    <a:pt x="1318101" y="822794"/>
                    <a:pt x="1318213" y="827031"/>
                    <a:pt x="1317209" y="830488"/>
                  </a:cubicBezTo>
                  <a:lnTo>
                    <a:pt x="1312784" y="834706"/>
                  </a:lnTo>
                  <a:lnTo>
                    <a:pt x="1307604" y="836392"/>
                  </a:lnTo>
                  <a:cubicBezTo>
                    <a:pt x="1302209" y="838239"/>
                    <a:pt x="1301818" y="838741"/>
                    <a:pt x="1310071" y="837291"/>
                  </a:cubicBezTo>
                  <a:lnTo>
                    <a:pt x="1312784" y="834706"/>
                  </a:lnTo>
                  <a:lnTo>
                    <a:pt x="1335164" y="827421"/>
                  </a:lnTo>
                  <a:cubicBezTo>
                    <a:pt x="1358695" y="819559"/>
                    <a:pt x="1387691" y="808741"/>
                    <a:pt x="1393044" y="799820"/>
                  </a:cubicBezTo>
                  <a:cubicBezTo>
                    <a:pt x="1393490" y="798927"/>
                    <a:pt x="1657132" y="863165"/>
                    <a:pt x="1737429" y="903760"/>
                  </a:cubicBezTo>
                  <a:cubicBezTo>
                    <a:pt x="1787390" y="929187"/>
                    <a:pt x="2773257" y="1331562"/>
                    <a:pt x="4138303" y="1231638"/>
                  </a:cubicBezTo>
                  <a:cubicBezTo>
                    <a:pt x="4186481" y="1228070"/>
                    <a:pt x="4231982" y="1225838"/>
                    <a:pt x="4278375" y="1224055"/>
                  </a:cubicBezTo>
                  <a:cubicBezTo>
                    <a:pt x="4688781" y="1205764"/>
                    <a:pt x="5091603" y="1196842"/>
                    <a:pt x="5261564" y="1174984"/>
                  </a:cubicBezTo>
                  <a:cubicBezTo>
                    <a:pt x="5394500" y="1157586"/>
                    <a:pt x="6074346" y="1010376"/>
                    <a:pt x="6273750" y="885915"/>
                  </a:cubicBezTo>
                  <a:cubicBezTo>
                    <a:pt x="6477614" y="758332"/>
                    <a:pt x="6669881" y="617367"/>
                    <a:pt x="6861254" y="475956"/>
                  </a:cubicBezTo>
                  <a:cubicBezTo>
                    <a:pt x="6944228" y="414841"/>
                    <a:pt x="7032555" y="359079"/>
                    <a:pt x="7107498" y="289043"/>
                  </a:cubicBezTo>
                  <a:cubicBezTo>
                    <a:pt x="7182441" y="218560"/>
                    <a:pt x="7253816" y="145401"/>
                    <a:pt x="7335005" y="80271"/>
                  </a:cubicBezTo>
                  <a:cubicBezTo>
                    <a:pt x="7358202" y="61535"/>
                    <a:pt x="7381399" y="41461"/>
                    <a:pt x="7415302" y="38338"/>
                  </a:cubicBezTo>
                  <a:cubicBezTo>
                    <a:pt x="7422886" y="37446"/>
                    <a:pt x="7430915" y="37892"/>
                    <a:pt x="7438499" y="38784"/>
                  </a:cubicBezTo>
                  <a:cubicBezTo>
                    <a:pt x="7446974" y="39677"/>
                    <a:pt x="7453666" y="44137"/>
                    <a:pt x="7456789" y="51721"/>
                  </a:cubicBezTo>
                  <a:cubicBezTo>
                    <a:pt x="7459911" y="60197"/>
                    <a:pt x="7454558" y="65104"/>
                    <a:pt x="7448313" y="69564"/>
                  </a:cubicBezTo>
                  <a:cubicBezTo>
                    <a:pt x="7443852" y="72687"/>
                    <a:pt x="7439392" y="77595"/>
                    <a:pt x="7433593" y="78487"/>
                  </a:cubicBezTo>
                  <a:cubicBezTo>
                    <a:pt x="7396566" y="83840"/>
                    <a:pt x="7382737" y="111052"/>
                    <a:pt x="7365340" y="135140"/>
                  </a:cubicBezTo>
                  <a:cubicBezTo>
                    <a:pt x="7357756" y="145401"/>
                    <a:pt x="7349726" y="153430"/>
                    <a:pt x="7363555" y="168151"/>
                  </a:cubicBezTo>
                  <a:cubicBezTo>
                    <a:pt x="7375599" y="181088"/>
                    <a:pt x="7363109" y="187780"/>
                    <a:pt x="7350619" y="191349"/>
                  </a:cubicBezTo>
                  <a:cubicBezTo>
                    <a:pt x="7333222" y="196255"/>
                    <a:pt x="7312701" y="195364"/>
                    <a:pt x="7293073" y="211422"/>
                  </a:cubicBezTo>
                  <a:cubicBezTo>
                    <a:pt x="7366678" y="212761"/>
                    <a:pt x="7397905" y="170382"/>
                    <a:pt x="7431361" y="131125"/>
                  </a:cubicBezTo>
                  <a:cubicBezTo>
                    <a:pt x="7443852" y="116851"/>
                    <a:pt x="7452328" y="99899"/>
                    <a:pt x="7463034" y="83840"/>
                  </a:cubicBezTo>
                  <a:cubicBezTo>
                    <a:pt x="7476417" y="64212"/>
                    <a:pt x="7492030" y="63319"/>
                    <a:pt x="7511658" y="80717"/>
                  </a:cubicBezTo>
                  <a:cubicBezTo>
                    <a:pt x="7529056" y="96330"/>
                    <a:pt x="7537531" y="94993"/>
                    <a:pt x="7543330" y="73579"/>
                  </a:cubicBezTo>
                  <a:cubicBezTo>
                    <a:pt x="7552253" y="40122"/>
                    <a:pt x="7572773" y="16480"/>
                    <a:pt x="7607569" y="4435"/>
                  </a:cubicBezTo>
                  <a:cubicBezTo>
                    <a:pt x="7611361" y="3097"/>
                    <a:pt x="7615598" y="978"/>
                    <a:pt x="7619780" y="253"/>
                  </a:cubicBezTo>
                  <a:close/>
                </a:path>
              </a:pathLst>
            </a:cu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EFF14DC-C00B-6512-1269-FA0456E3E7AF}"/>
                </a:ext>
              </a:extLst>
            </p:cNvPr>
            <p:cNvSpPr txBox="1"/>
            <p:nvPr/>
          </p:nvSpPr>
          <p:spPr>
            <a:xfrm>
              <a:off x="1929388" y="1566673"/>
              <a:ext cx="1583833"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Traditional Program Analysis (PA)</a:t>
              </a:r>
            </a:p>
          </p:txBody>
        </p:sp>
      </p:grpSp>
      <p:grpSp>
        <p:nvGrpSpPr>
          <p:cNvPr id="21" name="Group 20">
            <a:extLst>
              <a:ext uri="{FF2B5EF4-FFF2-40B4-BE49-F238E27FC236}">
                <a16:creationId xmlns:a16="http://schemas.microsoft.com/office/drawing/2014/main" id="{AB69EB16-6B82-A0EE-1801-A3CECDA9558B}"/>
              </a:ext>
            </a:extLst>
          </p:cNvPr>
          <p:cNvGrpSpPr/>
          <p:nvPr/>
        </p:nvGrpSpPr>
        <p:grpSpPr>
          <a:xfrm>
            <a:off x="3147718" y="5432375"/>
            <a:ext cx="1734553" cy="1250261"/>
            <a:chOff x="1489910" y="4592805"/>
            <a:chExt cx="1734553" cy="1250261"/>
          </a:xfrm>
        </p:grpSpPr>
        <p:pic>
          <p:nvPicPr>
            <p:cNvPr id="1028" name="Picture 4" descr="BMC Compuware Topaz for Program Analysis - BMC Software">
              <a:extLst>
                <a:ext uri="{FF2B5EF4-FFF2-40B4-BE49-F238E27FC236}">
                  <a16:creationId xmlns:a16="http://schemas.microsoft.com/office/drawing/2014/main" id="{99E4E51E-4F8B-DB1F-8BE5-4DDDB415D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910" y="4592805"/>
              <a:ext cx="1734553" cy="9973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5F9F59F-039A-F495-A28C-ABB150A74E00}"/>
                </a:ext>
              </a:extLst>
            </p:cNvPr>
            <p:cNvSpPr txBox="1"/>
            <p:nvPr/>
          </p:nvSpPr>
          <p:spPr>
            <a:xfrm>
              <a:off x="1577808" y="550451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Complete Code</a:t>
              </a:r>
            </a:p>
          </p:txBody>
        </p:sp>
      </p:grpSp>
      <p:sp>
        <p:nvSpPr>
          <p:cNvPr id="24" name="TextBox 23">
            <a:extLst>
              <a:ext uri="{FF2B5EF4-FFF2-40B4-BE49-F238E27FC236}">
                <a16:creationId xmlns:a16="http://schemas.microsoft.com/office/drawing/2014/main" id="{20DBF0A0-DBAF-9790-8F74-6352A1F40D1A}"/>
              </a:ext>
            </a:extLst>
          </p:cNvPr>
          <p:cNvSpPr txBox="1"/>
          <p:nvPr/>
        </p:nvSpPr>
        <p:spPr>
          <a:xfrm>
            <a:off x="5041216" y="3681754"/>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Empowering PA with AI/ML</a:t>
            </a:r>
          </a:p>
        </p:txBody>
      </p:sp>
      <p:grpSp>
        <p:nvGrpSpPr>
          <p:cNvPr id="31" name="Group 30">
            <a:extLst>
              <a:ext uri="{FF2B5EF4-FFF2-40B4-BE49-F238E27FC236}">
                <a16:creationId xmlns:a16="http://schemas.microsoft.com/office/drawing/2014/main" id="{D7CE1667-79AA-34DE-053E-2A3EE59A3A40}"/>
              </a:ext>
            </a:extLst>
          </p:cNvPr>
          <p:cNvGrpSpPr/>
          <p:nvPr/>
        </p:nvGrpSpPr>
        <p:grpSpPr>
          <a:xfrm>
            <a:off x="7573479" y="4606709"/>
            <a:ext cx="1664187" cy="1790820"/>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5"/>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2" name="Arrow: Down 31">
            <a:extLst>
              <a:ext uri="{FF2B5EF4-FFF2-40B4-BE49-F238E27FC236}">
                <a16:creationId xmlns:a16="http://schemas.microsoft.com/office/drawing/2014/main" id="{46E7DA84-1931-91CA-A9CB-D52BFCC4BD53}"/>
              </a:ext>
            </a:extLst>
          </p:cNvPr>
          <p:cNvSpPr/>
          <p:nvPr/>
        </p:nvSpPr>
        <p:spPr>
          <a:xfrm>
            <a:off x="3913927" y="4933123"/>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3" name="Arrow: Down 32">
            <a:extLst>
              <a:ext uri="{FF2B5EF4-FFF2-40B4-BE49-F238E27FC236}">
                <a16:creationId xmlns:a16="http://schemas.microsoft.com/office/drawing/2014/main" id="{B8EAE08E-5263-1E5B-5BDF-B003856C6EA0}"/>
              </a:ext>
            </a:extLst>
          </p:cNvPr>
          <p:cNvSpPr/>
          <p:nvPr/>
        </p:nvSpPr>
        <p:spPr>
          <a:xfrm>
            <a:off x="8360688" y="4119295"/>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40" name="Group 39">
            <a:extLst>
              <a:ext uri="{FF2B5EF4-FFF2-40B4-BE49-F238E27FC236}">
                <a16:creationId xmlns:a16="http://schemas.microsoft.com/office/drawing/2014/main" id="{39DAF9B7-725C-F9D3-42E0-B071139B4D43}"/>
              </a:ext>
            </a:extLst>
          </p:cNvPr>
          <p:cNvGrpSpPr/>
          <p:nvPr/>
        </p:nvGrpSpPr>
        <p:grpSpPr>
          <a:xfrm>
            <a:off x="9757611"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834286" y="2258916"/>
            <a:ext cx="1783898" cy="1313688"/>
            <a:chOff x="9982311" y="2891435"/>
            <a:chExt cx="1783898" cy="1313688"/>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Fault Localization</a:t>
              </a:r>
            </a:p>
          </p:txBody>
        </p:sp>
      </p:grpSp>
      <p:grpSp>
        <p:nvGrpSpPr>
          <p:cNvPr id="42" name="Group 41">
            <a:extLst>
              <a:ext uri="{FF2B5EF4-FFF2-40B4-BE49-F238E27FC236}">
                <a16:creationId xmlns:a16="http://schemas.microsoft.com/office/drawing/2014/main" id="{35CEEE9E-B637-BED8-8D1B-996B72C1D63D}"/>
              </a:ext>
            </a:extLst>
          </p:cNvPr>
          <p:cNvGrpSpPr/>
          <p:nvPr/>
        </p:nvGrpSpPr>
        <p:grpSpPr>
          <a:xfrm>
            <a:off x="9933237" y="3763403"/>
            <a:ext cx="1681847" cy="1273263"/>
            <a:chOff x="10061795" y="4258298"/>
            <a:chExt cx="1681847" cy="1273263"/>
          </a:xfrm>
        </p:grpSpPr>
        <p:pic>
          <p:nvPicPr>
            <p:cNvPr id="38" name="Picture 6" descr="Code Completion | The IntelliJ IDEA Blog">
              <a:extLst>
                <a:ext uri="{FF2B5EF4-FFF2-40B4-BE49-F238E27FC236}">
                  <a16:creationId xmlns:a16="http://schemas.microsoft.com/office/drawing/2014/main" id="{C5A5F9F6-E15E-16D4-081E-3153C7957C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2619" y="4258298"/>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11DBC24-0367-B5C9-F82E-C759A9C1AFF6}"/>
                </a:ext>
              </a:extLst>
            </p:cNvPr>
            <p:cNvSpPr txBox="1"/>
            <p:nvPr/>
          </p:nvSpPr>
          <p:spPr>
            <a:xfrm>
              <a:off x="10061795" y="5193007"/>
              <a:ext cx="162493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 Completion</a:t>
              </a:r>
            </a:p>
          </p:txBody>
        </p:sp>
      </p:grpSp>
      <p:grpSp>
        <p:nvGrpSpPr>
          <p:cNvPr id="44" name="Group 43">
            <a:extLst>
              <a:ext uri="{FF2B5EF4-FFF2-40B4-BE49-F238E27FC236}">
                <a16:creationId xmlns:a16="http://schemas.microsoft.com/office/drawing/2014/main" id="{73ED45BC-FB02-253A-A97D-3CEBF4D12BC8}"/>
              </a:ext>
            </a:extLst>
          </p:cNvPr>
          <p:cNvGrpSpPr/>
          <p:nvPr/>
        </p:nvGrpSpPr>
        <p:grpSpPr>
          <a:xfrm>
            <a:off x="10017107" y="5127378"/>
            <a:ext cx="1624930" cy="1410403"/>
            <a:chOff x="10017107" y="5127378"/>
            <a:chExt cx="1624930" cy="1410403"/>
          </a:xfrm>
        </p:grpSpPr>
        <p:pic>
          <p:nvPicPr>
            <p:cNvPr id="1038" name="Picture 14" descr="What Is Configuration Management? | Tanium">
              <a:extLst>
                <a:ext uri="{FF2B5EF4-FFF2-40B4-BE49-F238E27FC236}">
                  <a16:creationId xmlns:a16="http://schemas.microsoft.com/office/drawing/2014/main" id="{0111E685-6BAB-2856-4365-E17F836C5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9014" y="5127378"/>
              <a:ext cx="1204829" cy="105276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E25BA1B-6E7F-8C5A-B743-CEA8F2722BCD}"/>
                </a:ext>
              </a:extLst>
            </p:cNvPr>
            <p:cNvSpPr txBox="1"/>
            <p:nvPr/>
          </p:nvSpPr>
          <p:spPr>
            <a:xfrm>
              <a:off x="10017107" y="5953006"/>
              <a:ext cx="1624930"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Configurable Code Analysis</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865490" y="320219"/>
            <a:ext cx="1900720" cy="6327227"/>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834286"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
        <p:nvSpPr>
          <p:cNvPr id="47" name="TextBox 46">
            <a:extLst>
              <a:ext uri="{FF2B5EF4-FFF2-40B4-BE49-F238E27FC236}">
                <a16:creationId xmlns:a16="http://schemas.microsoft.com/office/drawing/2014/main" id="{B84042F3-F1E0-ED2B-CD16-B918EC8FABD4}"/>
              </a:ext>
            </a:extLst>
          </p:cNvPr>
          <p:cNvSpPr txBox="1"/>
          <p:nvPr/>
        </p:nvSpPr>
        <p:spPr>
          <a:xfrm>
            <a:off x="7340109" y="3288298"/>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7684644" y="292816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NeuralPPA</a:t>
            </a:r>
            <a:endParaRPr lang="en-US" sz="1600" b="1" dirty="0">
              <a:solidFill>
                <a:srgbClr val="FF0000"/>
              </a:solidFill>
            </a:endParaRPr>
          </a:p>
        </p:txBody>
      </p:sp>
      <p:sp>
        <p:nvSpPr>
          <p:cNvPr id="1027" name="TextBox 1026">
            <a:extLst>
              <a:ext uri="{FF2B5EF4-FFF2-40B4-BE49-F238E27FC236}">
                <a16:creationId xmlns:a16="http://schemas.microsoft.com/office/drawing/2014/main" id="{8AD6FD9F-7416-19B3-8754-5F1106F99619}"/>
              </a:ext>
            </a:extLst>
          </p:cNvPr>
          <p:cNvSpPr txBox="1"/>
          <p:nvPr/>
        </p:nvSpPr>
        <p:spPr>
          <a:xfrm>
            <a:off x="1808658" y="205015"/>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1804072" y="1033599"/>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1794943" y="2054840"/>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cxnSp>
        <p:nvCxnSpPr>
          <p:cNvPr id="1045" name="Straight Connector 1044">
            <a:extLst>
              <a:ext uri="{FF2B5EF4-FFF2-40B4-BE49-F238E27FC236}">
                <a16:creationId xmlns:a16="http://schemas.microsoft.com/office/drawing/2014/main" id="{C1AF916E-6B41-DE5F-A1EF-A01A29CCDB71}"/>
              </a:ext>
            </a:extLst>
          </p:cNvPr>
          <p:cNvCxnSpPr/>
          <p:nvPr/>
        </p:nvCxnSpPr>
        <p:spPr>
          <a:xfrm flipV="1">
            <a:off x="9608062" y="325465"/>
            <a:ext cx="257428" cy="293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3FF5AD01-4416-306C-2904-1681E1F8BED4}"/>
              </a:ext>
            </a:extLst>
          </p:cNvPr>
          <p:cNvCxnSpPr/>
          <p:nvPr/>
        </p:nvCxnSpPr>
        <p:spPr>
          <a:xfrm>
            <a:off x="9608062" y="4119295"/>
            <a:ext cx="257428" cy="2528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21888C84-774B-CD16-59DB-B21EB1191E6B}"/>
              </a:ext>
            </a:extLst>
          </p:cNvPr>
          <p:cNvCxnSpPr>
            <a:cxnSpLocks/>
            <a:endCxn id="48" idx="0"/>
          </p:cNvCxnSpPr>
          <p:nvPr/>
        </p:nvCxnSpPr>
        <p:spPr>
          <a:xfrm flipH="1">
            <a:off x="8464022" y="492891"/>
            <a:ext cx="7957" cy="243527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9" name="Group 1068">
            <a:extLst>
              <a:ext uri="{FF2B5EF4-FFF2-40B4-BE49-F238E27FC236}">
                <a16:creationId xmlns:a16="http://schemas.microsoft.com/office/drawing/2014/main" id="{369CF8A0-8921-5D66-51C8-49CA5610579F}"/>
              </a:ext>
            </a:extLst>
          </p:cNvPr>
          <p:cNvGrpSpPr/>
          <p:nvPr/>
        </p:nvGrpSpPr>
        <p:grpSpPr>
          <a:xfrm>
            <a:off x="4684060" y="186765"/>
            <a:ext cx="3787919" cy="621276"/>
            <a:chOff x="4684061" y="186765"/>
            <a:chExt cx="3757530" cy="621276"/>
          </a:xfrm>
        </p:grpSpPr>
        <p:sp>
          <p:nvSpPr>
            <p:cNvPr id="1048" name="Oval 1047">
              <a:extLst>
                <a:ext uri="{FF2B5EF4-FFF2-40B4-BE49-F238E27FC236}">
                  <a16:creationId xmlns:a16="http://schemas.microsoft.com/office/drawing/2014/main" id="{B3F0448D-1B52-5F3C-1506-4FA1E43139B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cxnSp>
          <p:nvCxnSpPr>
            <p:cNvPr id="1057" name="Straight Arrow Connector 1056">
              <a:extLst>
                <a:ext uri="{FF2B5EF4-FFF2-40B4-BE49-F238E27FC236}">
                  <a16:creationId xmlns:a16="http://schemas.microsoft.com/office/drawing/2014/main" id="{D4245398-450C-B63F-3915-8A664B5EF074}"/>
                </a:ext>
              </a:extLst>
            </p:cNvPr>
            <p:cNvCxnSpPr>
              <a:cxnSpLocks/>
              <a:endCxn id="1048"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C016017B-7914-1757-7E30-4D723ECA2E46}"/>
                </a:ext>
              </a:extLst>
            </p:cNvPr>
            <p:cNvCxnSpPr>
              <a:stCxn id="1048" idx="2"/>
              <a:endCxn id="1027" idx="3"/>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0" name="Group 1079">
            <a:extLst>
              <a:ext uri="{FF2B5EF4-FFF2-40B4-BE49-F238E27FC236}">
                <a16:creationId xmlns:a16="http://schemas.microsoft.com/office/drawing/2014/main" id="{AF191F0A-D54F-7B5E-D9BE-2D6A58379658}"/>
              </a:ext>
            </a:extLst>
          </p:cNvPr>
          <p:cNvGrpSpPr/>
          <p:nvPr/>
        </p:nvGrpSpPr>
        <p:grpSpPr>
          <a:xfrm>
            <a:off x="4684060" y="1160516"/>
            <a:ext cx="3787919" cy="621276"/>
            <a:chOff x="4684061" y="186765"/>
            <a:chExt cx="3757530" cy="621276"/>
          </a:xfrm>
        </p:grpSpPr>
        <p:sp>
          <p:nvSpPr>
            <p:cNvPr id="1081" name="Oval 1080">
              <a:extLst>
                <a:ext uri="{FF2B5EF4-FFF2-40B4-BE49-F238E27FC236}">
                  <a16:creationId xmlns:a16="http://schemas.microsoft.com/office/drawing/2014/main" id="{F2D258C9-927B-7D4A-2112-11E87572956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082" name="Straight Arrow Connector 1081">
              <a:extLst>
                <a:ext uri="{FF2B5EF4-FFF2-40B4-BE49-F238E27FC236}">
                  <a16:creationId xmlns:a16="http://schemas.microsoft.com/office/drawing/2014/main" id="{E7D4DD41-1A3D-50D3-166D-D6122126F044}"/>
                </a:ext>
              </a:extLst>
            </p:cNvPr>
            <p:cNvCxnSpPr>
              <a:cxnSpLocks/>
              <a:endCxn id="1081"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F326E0A9-20D5-0057-9CA8-6277B494CCAF}"/>
                </a:ext>
              </a:extLst>
            </p:cNvPr>
            <p:cNvCxnSpPr>
              <a:stCxn id="1081"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C6ED4585-D184-6B26-04C2-6BA115AD409D}"/>
              </a:ext>
            </a:extLst>
          </p:cNvPr>
          <p:cNvGrpSpPr/>
          <p:nvPr/>
        </p:nvGrpSpPr>
        <p:grpSpPr>
          <a:xfrm>
            <a:off x="4670346" y="2174089"/>
            <a:ext cx="3787919" cy="621276"/>
            <a:chOff x="4684061" y="186765"/>
            <a:chExt cx="3757530" cy="621276"/>
          </a:xfrm>
        </p:grpSpPr>
        <p:sp>
          <p:nvSpPr>
            <p:cNvPr id="1085" name="Oval 1084">
              <a:extLst>
                <a:ext uri="{FF2B5EF4-FFF2-40B4-BE49-F238E27FC236}">
                  <a16:creationId xmlns:a16="http://schemas.microsoft.com/office/drawing/2014/main" id="{F25AEA8F-A59E-B401-5524-2F890F507CF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1086" name="Straight Arrow Connector 1085">
              <a:extLst>
                <a:ext uri="{FF2B5EF4-FFF2-40B4-BE49-F238E27FC236}">
                  <a16:creationId xmlns:a16="http://schemas.microsoft.com/office/drawing/2014/main" id="{11C390D5-C7DE-208B-EA76-2FE99DB46976}"/>
                </a:ext>
              </a:extLst>
            </p:cNvPr>
            <p:cNvCxnSpPr>
              <a:cxnSpLocks/>
              <a:endCxn id="1085"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FF01E51E-7CC3-C471-5777-5E9E0042120E}"/>
                </a:ext>
              </a:extLst>
            </p:cNvPr>
            <p:cNvCxnSpPr>
              <a:stCxn id="1085"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082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F1906B7-CF17-4B5F-B519-3C196A44EAB0}"/>
              </a:ext>
            </a:extLst>
          </p:cNvPr>
          <p:cNvGrpSpPr/>
          <p:nvPr/>
        </p:nvGrpSpPr>
        <p:grpSpPr>
          <a:xfrm>
            <a:off x="-63289" y="-56023"/>
            <a:ext cx="8068578" cy="6906099"/>
            <a:chOff x="-63289" y="-56023"/>
            <a:chExt cx="8068578" cy="6906099"/>
          </a:xfrm>
        </p:grpSpPr>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A87105D6-C564-4EAF-BA84-C5A24570CF2D}"/>
                </a:ext>
              </a:extLst>
            </p:cNvPr>
            <p:cNvGrpSpPr/>
            <p:nvPr/>
          </p:nvGrpSpPr>
          <p:grpSpPr>
            <a:xfrm>
              <a:off x="4948032" y="119520"/>
              <a:ext cx="1687830" cy="6633047"/>
              <a:chOff x="4948032" y="119520"/>
              <a:chExt cx="1687830" cy="6633047"/>
            </a:xfrm>
          </p:grpSpPr>
          <p:sp>
            <p:nvSpPr>
              <p:cNvPr id="39" name="TextBox 38">
                <a:extLst>
                  <a:ext uri="{FF2B5EF4-FFF2-40B4-BE49-F238E27FC236}">
                    <a16:creationId xmlns:a16="http://schemas.microsoft.com/office/drawing/2014/main" id="{D5F1DE18-B006-414F-9C52-84677F5E0DE3}"/>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4948032" y="61677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1037" name="Right Brace 1036">
                <a:extLst>
                  <a:ext uri="{FF2B5EF4-FFF2-40B4-BE49-F238E27FC236}">
                    <a16:creationId xmlns:a16="http://schemas.microsoft.com/office/drawing/2014/main" id="{9215F8B3-4670-4ACB-928F-E1C2C28E9256}"/>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8ADE100C-046B-4E14-BB1F-12538D18283A}"/>
                </a:ext>
              </a:extLst>
            </p:cNvPr>
            <p:cNvGrpSpPr/>
            <p:nvPr/>
          </p:nvGrpSpPr>
          <p:grpSpPr>
            <a:xfrm>
              <a:off x="7026817" y="2790786"/>
              <a:ext cx="978472" cy="1272180"/>
              <a:chOff x="5165476" y="2611701"/>
              <a:chExt cx="978472" cy="1272180"/>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11" name="Group 10">
              <a:extLst>
                <a:ext uri="{FF2B5EF4-FFF2-40B4-BE49-F238E27FC236}">
                  <a16:creationId xmlns:a16="http://schemas.microsoft.com/office/drawing/2014/main" id="{70DF0EEC-BA40-4201-9B92-64621E9A1D38}"/>
                </a:ext>
              </a:extLst>
            </p:cNvPr>
            <p:cNvGrpSpPr/>
            <p:nvPr/>
          </p:nvGrpSpPr>
          <p:grpSpPr>
            <a:xfrm>
              <a:off x="2790937" y="126087"/>
              <a:ext cx="1864451" cy="500004"/>
              <a:chOff x="2790937" y="126087"/>
              <a:chExt cx="1864451" cy="500004"/>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Arrow Connector 79">
                <a:extLst>
                  <a:ext uri="{FF2B5EF4-FFF2-40B4-BE49-F238E27FC236}">
                    <a16:creationId xmlns:a16="http://schemas.microsoft.com/office/drawing/2014/main" id="{5007BBBD-FE2F-40CD-8B2B-46AE7A8217AD}"/>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0587B76-6223-42DA-8D6F-0BEF5AA58164}"/>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6D0F95AC-97D6-47A2-A4BA-681A7BD7367F}"/>
                </a:ext>
              </a:extLst>
            </p:cNvPr>
            <p:cNvGrpSpPr/>
            <p:nvPr/>
          </p:nvGrpSpPr>
          <p:grpSpPr>
            <a:xfrm>
              <a:off x="2789607" y="976023"/>
              <a:ext cx="1864451" cy="500004"/>
              <a:chOff x="2790937" y="126087"/>
              <a:chExt cx="1864451" cy="500004"/>
            </a:xfrm>
          </p:grpSpPr>
          <p:pic>
            <p:nvPicPr>
              <p:cNvPr id="81" name="Picture 24" descr="Database | Bruker">
                <a:extLst>
                  <a:ext uri="{FF2B5EF4-FFF2-40B4-BE49-F238E27FC236}">
                    <a16:creationId xmlns:a16="http://schemas.microsoft.com/office/drawing/2014/main" id="{DF1A33C1-52C7-443E-A48D-788FFDB914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Straight Arrow Connector 81">
                <a:extLst>
                  <a:ext uri="{FF2B5EF4-FFF2-40B4-BE49-F238E27FC236}">
                    <a16:creationId xmlns:a16="http://schemas.microsoft.com/office/drawing/2014/main" id="{9787BA8B-FE59-48E5-811A-5A6303C6FEAA}"/>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9F5F27C-F32F-4543-8A2E-0D973C1678CF}"/>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CC770000-0090-46B7-B359-07B650191735}"/>
                </a:ext>
              </a:extLst>
            </p:cNvPr>
            <p:cNvGrpSpPr/>
            <p:nvPr/>
          </p:nvGrpSpPr>
          <p:grpSpPr>
            <a:xfrm>
              <a:off x="2789607" y="1846303"/>
              <a:ext cx="1864451" cy="500004"/>
              <a:chOff x="2790937" y="126087"/>
              <a:chExt cx="1864451" cy="500004"/>
            </a:xfrm>
          </p:grpSpPr>
          <p:pic>
            <p:nvPicPr>
              <p:cNvPr id="106" name="Picture 24" descr="Database | Bruker">
                <a:extLst>
                  <a:ext uri="{FF2B5EF4-FFF2-40B4-BE49-F238E27FC236}">
                    <a16:creationId xmlns:a16="http://schemas.microsoft.com/office/drawing/2014/main" id="{67E534ED-2F61-4BD1-BED5-E8603DF653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8" name="Straight Arrow Connector 107">
                <a:extLst>
                  <a:ext uri="{FF2B5EF4-FFF2-40B4-BE49-F238E27FC236}">
                    <a16:creationId xmlns:a16="http://schemas.microsoft.com/office/drawing/2014/main" id="{C8BFD75B-1A5B-4C6B-A4BF-93157407C744}"/>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8D7D5B2-32A9-4542-B43F-56A185B7179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1281B3F-9742-4BEA-9A20-4A9C4C8877DD}"/>
                </a:ext>
              </a:extLst>
            </p:cNvPr>
            <p:cNvGrpSpPr/>
            <p:nvPr/>
          </p:nvGrpSpPr>
          <p:grpSpPr>
            <a:xfrm>
              <a:off x="2783025" y="2684229"/>
              <a:ext cx="1864451" cy="500004"/>
              <a:chOff x="2790937" y="126087"/>
              <a:chExt cx="1864451" cy="500004"/>
            </a:xfrm>
          </p:grpSpPr>
          <p:pic>
            <p:nvPicPr>
              <p:cNvPr id="111" name="Picture 24" descr="Database | Bruker">
                <a:extLst>
                  <a:ext uri="{FF2B5EF4-FFF2-40B4-BE49-F238E27FC236}">
                    <a16:creationId xmlns:a16="http://schemas.microsoft.com/office/drawing/2014/main" id="{0D0C6FE3-7F72-42D0-A2DD-BBAA6920D70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Straight Arrow Connector 111">
                <a:extLst>
                  <a:ext uri="{FF2B5EF4-FFF2-40B4-BE49-F238E27FC236}">
                    <a16:creationId xmlns:a16="http://schemas.microsoft.com/office/drawing/2014/main" id="{B1C52C8A-AB18-4C4C-8E24-A4124880CE2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9CCC6C5-E5B0-46B9-A386-327AA2BA135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293A1CDD-2B84-479A-925A-F89E566F55AB}"/>
                </a:ext>
              </a:extLst>
            </p:cNvPr>
            <p:cNvGrpSpPr/>
            <p:nvPr/>
          </p:nvGrpSpPr>
          <p:grpSpPr>
            <a:xfrm>
              <a:off x="2795506" y="3550179"/>
              <a:ext cx="1864451" cy="500004"/>
              <a:chOff x="2790937" y="126087"/>
              <a:chExt cx="1864451" cy="500004"/>
            </a:xfrm>
          </p:grpSpPr>
          <p:pic>
            <p:nvPicPr>
              <p:cNvPr id="115" name="Picture 24" descr="Database | Bruker">
                <a:extLst>
                  <a:ext uri="{FF2B5EF4-FFF2-40B4-BE49-F238E27FC236}">
                    <a16:creationId xmlns:a16="http://schemas.microsoft.com/office/drawing/2014/main" id="{7EFF68DC-95FC-4C41-A49A-E649F33210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Straight Arrow Connector 115">
                <a:extLst>
                  <a:ext uri="{FF2B5EF4-FFF2-40B4-BE49-F238E27FC236}">
                    <a16:creationId xmlns:a16="http://schemas.microsoft.com/office/drawing/2014/main" id="{8179CD52-82FA-4014-B825-B502DB267FAC}"/>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DFC50FB4-2532-452E-9DF7-EB279219AB7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8" name="Group 117">
              <a:extLst>
                <a:ext uri="{FF2B5EF4-FFF2-40B4-BE49-F238E27FC236}">
                  <a16:creationId xmlns:a16="http://schemas.microsoft.com/office/drawing/2014/main" id="{349F0B48-1C3A-47E2-8D75-33013B018CD6}"/>
                </a:ext>
              </a:extLst>
            </p:cNvPr>
            <p:cNvGrpSpPr/>
            <p:nvPr/>
          </p:nvGrpSpPr>
          <p:grpSpPr>
            <a:xfrm>
              <a:off x="2776443" y="4422502"/>
              <a:ext cx="1864451" cy="500004"/>
              <a:chOff x="2790937" y="126087"/>
              <a:chExt cx="1864451" cy="500004"/>
            </a:xfrm>
          </p:grpSpPr>
          <p:pic>
            <p:nvPicPr>
              <p:cNvPr id="119" name="Picture 24" descr="Database | Bruker">
                <a:extLst>
                  <a:ext uri="{FF2B5EF4-FFF2-40B4-BE49-F238E27FC236}">
                    <a16:creationId xmlns:a16="http://schemas.microsoft.com/office/drawing/2014/main" id="{0A6F973E-E8DD-4C50-BABE-CE01D01FBB6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Arrow Connector 119">
                <a:extLst>
                  <a:ext uri="{FF2B5EF4-FFF2-40B4-BE49-F238E27FC236}">
                    <a16:creationId xmlns:a16="http://schemas.microsoft.com/office/drawing/2014/main" id="{1FE94629-4D47-42DF-BB09-CA6E6B058BDF}"/>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6B25283-46CF-4200-AA00-216878C308E3}"/>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B17720E4-AD65-488D-8802-F99B92BC6433}"/>
                </a:ext>
              </a:extLst>
            </p:cNvPr>
            <p:cNvGrpSpPr/>
            <p:nvPr/>
          </p:nvGrpSpPr>
          <p:grpSpPr>
            <a:xfrm>
              <a:off x="2792417" y="5247016"/>
              <a:ext cx="1864451" cy="500004"/>
              <a:chOff x="2790937" y="126087"/>
              <a:chExt cx="1864451" cy="500004"/>
            </a:xfrm>
          </p:grpSpPr>
          <p:pic>
            <p:nvPicPr>
              <p:cNvPr id="123" name="Picture 24" descr="Database | Bruker">
                <a:extLst>
                  <a:ext uri="{FF2B5EF4-FFF2-40B4-BE49-F238E27FC236}">
                    <a16:creationId xmlns:a16="http://schemas.microsoft.com/office/drawing/2014/main" id="{D8A369FE-7840-47B4-AA66-927FFB42F4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4" name="Straight Arrow Connector 123">
                <a:extLst>
                  <a:ext uri="{FF2B5EF4-FFF2-40B4-BE49-F238E27FC236}">
                    <a16:creationId xmlns:a16="http://schemas.microsoft.com/office/drawing/2014/main" id="{1B414795-E065-42CB-8DAA-C5BA6EE7FA4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0C9D07CC-5358-4448-A144-20A4AC0895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7D3307CD-53D3-4F78-BCDB-D70AAF9A4B7C}"/>
                </a:ext>
              </a:extLst>
            </p:cNvPr>
            <p:cNvGrpSpPr/>
            <p:nvPr/>
          </p:nvGrpSpPr>
          <p:grpSpPr>
            <a:xfrm>
              <a:off x="2769861" y="6185091"/>
              <a:ext cx="1864451" cy="500004"/>
              <a:chOff x="2790937" y="126087"/>
              <a:chExt cx="1864451" cy="500004"/>
            </a:xfrm>
          </p:grpSpPr>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a:extLst>
                  <a:ext uri="{FF2B5EF4-FFF2-40B4-BE49-F238E27FC236}">
                    <a16:creationId xmlns:a16="http://schemas.microsoft.com/office/drawing/2014/main" id="{7EAA48B1-9B56-4440-BECC-F0F162746C60}"/>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663E04D-8113-403B-8574-DEA0FF2C9D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826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472F3124-0DE9-40F4-885D-31443D672E11}"/>
              </a:ext>
            </a:extLst>
          </p:cNvPr>
          <p:cNvSpPr txBox="1"/>
          <p:nvPr/>
        </p:nvSpPr>
        <p:spPr>
          <a:xfrm>
            <a:off x="3382942" y="2894647"/>
            <a:ext cx="2393740"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41" name="Group 40">
            <a:extLst>
              <a:ext uri="{FF2B5EF4-FFF2-40B4-BE49-F238E27FC236}">
                <a16:creationId xmlns:a16="http://schemas.microsoft.com/office/drawing/2014/main" id="{9061C601-3AC8-4125-B502-B9D9854B3A77}"/>
              </a:ext>
            </a:extLst>
          </p:cNvPr>
          <p:cNvGrpSpPr/>
          <p:nvPr/>
        </p:nvGrpSpPr>
        <p:grpSpPr>
          <a:xfrm>
            <a:off x="6242953" y="3013501"/>
            <a:ext cx="2225227" cy="830997"/>
            <a:chOff x="6740105" y="3017490"/>
            <a:chExt cx="2225227" cy="830997"/>
          </a:xfrm>
          <a:solidFill>
            <a:schemeClr val="accent2">
              <a:lumMod val="20000"/>
              <a:lumOff val="80000"/>
            </a:schemeClr>
          </a:solidFill>
        </p:grpSpPr>
        <p:sp>
          <p:nvSpPr>
            <p:cNvPr id="38" name="TextBox 37">
              <a:extLst>
                <a:ext uri="{FF2B5EF4-FFF2-40B4-BE49-F238E27FC236}">
                  <a16:creationId xmlns:a16="http://schemas.microsoft.com/office/drawing/2014/main" id="{A62941EC-7271-4845-80DA-BD39D1EE450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40" name="Picture 24" descr="Database | Bruker">
              <a:extLst>
                <a:ext uri="{FF2B5EF4-FFF2-40B4-BE49-F238E27FC236}">
                  <a16:creationId xmlns:a16="http://schemas.microsoft.com/office/drawing/2014/main" id="{E697F4DB-8003-408A-BCF5-253EE13059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grpFill/>
          </p:spPr>
        </p:pic>
      </p:grpSp>
      <p:grpSp>
        <p:nvGrpSpPr>
          <p:cNvPr id="52" name="Group 51">
            <a:extLst>
              <a:ext uri="{FF2B5EF4-FFF2-40B4-BE49-F238E27FC236}">
                <a16:creationId xmlns:a16="http://schemas.microsoft.com/office/drawing/2014/main" id="{F6433F25-C56C-4199-980B-7A5F959F9009}"/>
              </a:ext>
            </a:extLst>
          </p:cNvPr>
          <p:cNvGrpSpPr/>
          <p:nvPr/>
        </p:nvGrpSpPr>
        <p:grpSpPr>
          <a:xfrm>
            <a:off x="11213528" y="2790786"/>
            <a:ext cx="978472" cy="1272180"/>
            <a:chOff x="5165476" y="2611701"/>
            <a:chExt cx="978472" cy="1272180"/>
          </a:xfrm>
        </p:grpSpPr>
        <p:pic>
          <p:nvPicPr>
            <p:cNvPr id="53" name="Picture 26" descr="What skills are necessary for a data analyst? – Film Daily">
              <a:extLst>
                <a:ext uri="{FF2B5EF4-FFF2-40B4-BE49-F238E27FC236}">
                  <a16:creationId xmlns:a16="http://schemas.microsoft.com/office/drawing/2014/main" id="{B2EDCAF7-31A9-4D62-8F11-B5CDE5E490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93B25B44-4C44-43AB-AB4D-C3FD23876903}"/>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55" name="Group 54">
            <a:extLst>
              <a:ext uri="{FF2B5EF4-FFF2-40B4-BE49-F238E27FC236}">
                <a16:creationId xmlns:a16="http://schemas.microsoft.com/office/drawing/2014/main" id="{09B2E22B-8946-4A9D-A347-54FB73D281C6}"/>
              </a:ext>
            </a:extLst>
          </p:cNvPr>
          <p:cNvGrpSpPr/>
          <p:nvPr/>
        </p:nvGrpSpPr>
        <p:grpSpPr>
          <a:xfrm>
            <a:off x="5626890" y="4518036"/>
            <a:ext cx="978472" cy="1365472"/>
            <a:chOff x="5165476" y="2905409"/>
            <a:chExt cx="978472" cy="1365472"/>
          </a:xfrm>
        </p:grpSpPr>
        <p:pic>
          <p:nvPicPr>
            <p:cNvPr id="56" name="Picture 26" descr="What skills are necessary for a data analyst? – Film Daily">
              <a:extLst>
                <a:ext uri="{FF2B5EF4-FFF2-40B4-BE49-F238E27FC236}">
                  <a16:creationId xmlns:a16="http://schemas.microsoft.com/office/drawing/2014/main" id="{9F7F120D-700E-4F5D-9A79-C55B1C233D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9140B4C4-6D64-40CD-BF2D-1CB09E829853}"/>
                </a:ext>
              </a:extLst>
            </p:cNvPr>
            <p:cNvSpPr txBox="1"/>
            <p:nvPr/>
          </p:nvSpPr>
          <p:spPr>
            <a:xfrm>
              <a:off x="5301813" y="3809216"/>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6" y="405857"/>
            <a:ext cx="889308"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1567A0A7-E901-4993-AAB3-44B1F9E297C8}"/>
              </a:ext>
            </a:extLst>
          </p:cNvPr>
          <p:cNvGrpSpPr/>
          <p:nvPr/>
        </p:nvGrpSpPr>
        <p:grpSpPr>
          <a:xfrm>
            <a:off x="8468180" y="119520"/>
            <a:ext cx="2603781" cy="6584147"/>
            <a:chOff x="8468180" y="119520"/>
            <a:chExt cx="2603781" cy="6584147"/>
          </a:xfrm>
        </p:grpSpPr>
        <p:grpSp>
          <p:nvGrpSpPr>
            <p:cNvPr id="42" name="Group 41">
              <a:extLst>
                <a:ext uri="{FF2B5EF4-FFF2-40B4-BE49-F238E27FC236}">
                  <a16:creationId xmlns:a16="http://schemas.microsoft.com/office/drawing/2014/main" id="{3F58A160-30A5-4798-A883-E63AC2447A43}"/>
                </a:ext>
              </a:extLst>
            </p:cNvPr>
            <p:cNvGrpSpPr/>
            <p:nvPr/>
          </p:nvGrpSpPr>
          <p:grpSpPr>
            <a:xfrm>
              <a:off x="9384132" y="119520"/>
              <a:ext cx="1687829" cy="6584147"/>
              <a:chOff x="4948033" y="119520"/>
              <a:chExt cx="1687829" cy="6584147"/>
            </a:xfrm>
          </p:grpSpPr>
          <p:sp>
            <p:nvSpPr>
              <p:cNvPr id="43" name="TextBox 42">
                <a:extLst>
                  <a:ext uri="{FF2B5EF4-FFF2-40B4-BE49-F238E27FC236}">
                    <a16:creationId xmlns:a16="http://schemas.microsoft.com/office/drawing/2014/main" id="{D4146AE5-667F-40DC-BEB8-4FBEA53FB315}"/>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25FD7C7E-0587-4630-A0DF-D78DD36B9FCC}"/>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3FBDB669-8838-409B-AB8B-514E9ABAA41B}"/>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8A92875E-4DCC-49CA-BBED-B981724F515B}"/>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7" name="TextBox 46">
                <a:extLst>
                  <a:ext uri="{FF2B5EF4-FFF2-40B4-BE49-F238E27FC236}">
                    <a16:creationId xmlns:a16="http://schemas.microsoft.com/office/drawing/2014/main" id="{A78DDB20-C661-44BB-9DEB-42E8C8916A0A}"/>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8" name="TextBox 47">
                <a:extLst>
                  <a:ext uri="{FF2B5EF4-FFF2-40B4-BE49-F238E27FC236}">
                    <a16:creationId xmlns:a16="http://schemas.microsoft.com/office/drawing/2014/main" id="{E88B539C-67F3-42D1-B3C7-AF479C481EF1}"/>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9" name="TextBox 48">
                <a:extLst>
                  <a:ext uri="{FF2B5EF4-FFF2-40B4-BE49-F238E27FC236}">
                    <a16:creationId xmlns:a16="http://schemas.microsoft.com/office/drawing/2014/main" id="{1D773F47-BDB3-4847-82FC-6335B7736689}"/>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0" name="TextBox 49">
                <a:extLst>
                  <a:ext uri="{FF2B5EF4-FFF2-40B4-BE49-F238E27FC236}">
                    <a16:creationId xmlns:a16="http://schemas.microsoft.com/office/drawing/2014/main" id="{F20084D4-C476-49E7-9214-E828342F858F}"/>
                  </a:ext>
                </a:extLst>
              </p:cNvPr>
              <p:cNvSpPr txBox="1"/>
              <p:nvPr/>
            </p:nvSpPr>
            <p:spPr>
              <a:xfrm>
                <a:off x="4972482" y="61188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1" name="Right Brace 50">
                <a:extLst>
                  <a:ext uri="{FF2B5EF4-FFF2-40B4-BE49-F238E27FC236}">
                    <a16:creationId xmlns:a16="http://schemas.microsoft.com/office/drawing/2014/main" id="{797687C6-9AC1-4709-BFA6-2D7A21CC7552}"/>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8" name="Straight Connector 97">
              <a:extLst>
                <a:ext uri="{FF2B5EF4-FFF2-40B4-BE49-F238E27FC236}">
                  <a16:creationId xmlns:a16="http://schemas.microsoft.com/office/drawing/2014/main" id="{2F38B56A-0DFC-4236-AB13-27252DD99819}"/>
                </a:ext>
              </a:extLst>
            </p:cNvPr>
            <p:cNvCxnSpPr>
              <a:cxnSpLocks/>
            </p:cNvCxnSpPr>
            <p:nvPr/>
          </p:nvCxnSpPr>
          <p:spPr>
            <a:xfrm flipV="1">
              <a:off x="8969847" y="407724"/>
              <a:ext cx="10990" cy="600847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956DDA8-6947-43D5-81F7-273542122266}"/>
                </a:ext>
              </a:extLst>
            </p:cNvPr>
            <p:cNvCxnSpPr>
              <a:cxnSpLocks/>
            </p:cNvCxnSpPr>
            <p:nvPr/>
          </p:nvCxnSpPr>
          <p:spPr>
            <a:xfrm>
              <a:off x="8468180" y="3443641"/>
              <a:ext cx="5055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A7D4EE4-1979-401D-9059-8F79A33D6DFA}"/>
                </a:ext>
              </a:extLst>
            </p:cNvPr>
            <p:cNvCxnSpPr>
              <a:cxnSpLocks/>
              <a:endCxn id="43" idx="1"/>
            </p:cNvCxnSpPr>
            <p:nvPr/>
          </p:nvCxnSpPr>
          <p:spPr>
            <a:xfrm>
              <a:off x="8973684" y="4119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8569CB6-6333-44C0-B4F6-1D09AAF4E771}"/>
                </a:ext>
              </a:extLst>
            </p:cNvPr>
            <p:cNvCxnSpPr>
              <a:cxnSpLocks/>
            </p:cNvCxnSpPr>
            <p:nvPr/>
          </p:nvCxnSpPr>
          <p:spPr>
            <a:xfrm>
              <a:off x="8974951" y="1240466"/>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5E3176F-F477-4DA8-B8EA-94DB4002D505}"/>
                </a:ext>
              </a:extLst>
            </p:cNvPr>
            <p:cNvCxnSpPr>
              <a:cxnSpLocks/>
            </p:cNvCxnSpPr>
            <p:nvPr/>
          </p:nvCxnSpPr>
          <p:spPr>
            <a:xfrm>
              <a:off x="8973680" y="2120184"/>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9131563-423D-4134-8048-6ABB2C664ED6}"/>
                </a:ext>
              </a:extLst>
            </p:cNvPr>
            <p:cNvCxnSpPr>
              <a:cxnSpLocks/>
            </p:cNvCxnSpPr>
            <p:nvPr/>
          </p:nvCxnSpPr>
          <p:spPr>
            <a:xfrm>
              <a:off x="8980837" y="2999901"/>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1B65E53-1161-46E5-B1D9-E057A0C45530}"/>
                </a:ext>
              </a:extLst>
            </p:cNvPr>
            <p:cNvCxnSpPr>
              <a:cxnSpLocks/>
            </p:cNvCxnSpPr>
            <p:nvPr/>
          </p:nvCxnSpPr>
          <p:spPr>
            <a:xfrm>
              <a:off x="8962904" y="381233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5CC69BC1-E939-4C88-8BA7-4EBB1B7D34DB}"/>
                </a:ext>
              </a:extLst>
            </p:cNvPr>
            <p:cNvCxnSpPr>
              <a:cxnSpLocks/>
            </p:cNvCxnSpPr>
            <p:nvPr/>
          </p:nvCxnSpPr>
          <p:spPr>
            <a:xfrm>
              <a:off x="8971871" y="47174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87AB356-801A-479C-B8D8-EAAB235C2BB2}"/>
                </a:ext>
              </a:extLst>
            </p:cNvPr>
            <p:cNvCxnSpPr>
              <a:cxnSpLocks/>
            </p:cNvCxnSpPr>
            <p:nvPr/>
          </p:nvCxnSpPr>
          <p:spPr>
            <a:xfrm>
              <a:off x="8962903" y="5560029"/>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06573D89-F7B4-4449-AD07-BA8F017DBB6A}"/>
                </a:ext>
              </a:extLst>
            </p:cNvPr>
            <p:cNvCxnSpPr>
              <a:cxnSpLocks/>
            </p:cNvCxnSpPr>
            <p:nvPr/>
          </p:nvCxnSpPr>
          <p:spPr>
            <a:xfrm>
              <a:off x="8971870" y="641619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0" name="Arrow: Bent 139">
            <a:extLst>
              <a:ext uri="{FF2B5EF4-FFF2-40B4-BE49-F238E27FC236}">
                <a16:creationId xmlns:a16="http://schemas.microsoft.com/office/drawing/2014/main" id="{E7062846-C7BC-43D6-BD34-0DF164703AF6}"/>
              </a:ext>
            </a:extLst>
          </p:cNvPr>
          <p:cNvSpPr/>
          <p:nvPr/>
        </p:nvSpPr>
        <p:spPr>
          <a:xfrm rot="10800000">
            <a:off x="6720069" y="4172194"/>
            <a:ext cx="722717" cy="978472"/>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1" name="Arrow: Bent 140">
            <a:extLst>
              <a:ext uri="{FF2B5EF4-FFF2-40B4-BE49-F238E27FC236}">
                <a16:creationId xmlns:a16="http://schemas.microsoft.com/office/drawing/2014/main" id="{93242B4C-1C39-4B86-85AF-E83A2FBC8912}"/>
              </a:ext>
            </a:extLst>
          </p:cNvPr>
          <p:cNvSpPr/>
          <p:nvPr/>
        </p:nvSpPr>
        <p:spPr>
          <a:xfrm rot="5400000" flipH="1" flipV="1">
            <a:off x="4558518" y="4216836"/>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 name="Arrow: Right 141">
            <a:extLst>
              <a:ext uri="{FF2B5EF4-FFF2-40B4-BE49-F238E27FC236}">
                <a16:creationId xmlns:a16="http://schemas.microsoft.com/office/drawing/2014/main" id="{3D928688-24E2-418A-911F-C767C1AD6077}"/>
              </a:ext>
            </a:extLst>
          </p:cNvPr>
          <p:cNvSpPr/>
          <p:nvPr/>
        </p:nvSpPr>
        <p:spPr>
          <a:xfrm>
            <a:off x="5806589" y="3328507"/>
            <a:ext cx="43636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Bent 142">
            <a:extLst>
              <a:ext uri="{FF2B5EF4-FFF2-40B4-BE49-F238E27FC236}">
                <a16:creationId xmlns:a16="http://schemas.microsoft.com/office/drawing/2014/main" id="{CAF03AE2-3BCA-40D5-A119-D9258CDCE12F}"/>
              </a:ext>
            </a:extLst>
          </p:cNvPr>
          <p:cNvSpPr/>
          <p:nvPr/>
        </p:nvSpPr>
        <p:spPr>
          <a:xfrm rot="16200000">
            <a:off x="6532825" y="1632611"/>
            <a:ext cx="2596512" cy="7838415"/>
          </a:xfrm>
          <a:prstGeom prst="bentArrow">
            <a:avLst>
              <a:gd name="adj1" fmla="val 4197"/>
              <a:gd name="adj2" fmla="val 7661"/>
              <a:gd name="adj3" fmla="val 8373"/>
              <a:gd name="adj4" fmla="val 454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6" name="Arrow: Down 145">
            <a:extLst>
              <a:ext uri="{FF2B5EF4-FFF2-40B4-BE49-F238E27FC236}">
                <a16:creationId xmlns:a16="http://schemas.microsoft.com/office/drawing/2014/main" id="{41110542-76E8-448C-8027-ADC943E74068}"/>
              </a:ext>
            </a:extLst>
          </p:cNvPr>
          <p:cNvSpPr/>
          <p:nvPr/>
        </p:nvSpPr>
        <p:spPr>
          <a:xfrm>
            <a:off x="11611990" y="3962598"/>
            <a:ext cx="201823" cy="274106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3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7" y="405857"/>
            <a:ext cx="709574"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8963E659-2A5C-4D78-9ECE-84CE5636E75A}"/>
              </a:ext>
            </a:extLst>
          </p:cNvPr>
          <p:cNvGrpSpPr/>
          <p:nvPr/>
        </p:nvGrpSpPr>
        <p:grpSpPr>
          <a:xfrm>
            <a:off x="3438823" y="135397"/>
            <a:ext cx="1904196" cy="6587206"/>
            <a:chOff x="3494862" y="135397"/>
            <a:chExt cx="1904196" cy="6587206"/>
          </a:xfrm>
        </p:grpSpPr>
        <p:sp>
          <p:nvSpPr>
            <p:cNvPr id="82" name="TextBox 81">
              <a:extLst>
                <a:ext uri="{FF2B5EF4-FFF2-40B4-BE49-F238E27FC236}">
                  <a16:creationId xmlns:a16="http://schemas.microsoft.com/office/drawing/2014/main" id="{AC098791-3DEC-4E59-BAFC-F76E88F398A4}"/>
                </a:ext>
              </a:extLst>
            </p:cNvPr>
            <p:cNvSpPr txBox="1"/>
            <p:nvPr/>
          </p:nvSpPr>
          <p:spPr>
            <a:xfrm>
              <a:off x="3514292" y="5891606"/>
              <a:ext cx="1860638"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83" name="TextBox 82">
              <a:extLst>
                <a:ext uri="{FF2B5EF4-FFF2-40B4-BE49-F238E27FC236}">
                  <a16:creationId xmlns:a16="http://schemas.microsoft.com/office/drawing/2014/main" id="{3EDD2E79-327F-48BC-85E7-ED14455265B4}"/>
                </a:ext>
              </a:extLst>
            </p:cNvPr>
            <p:cNvSpPr txBox="1"/>
            <p:nvPr/>
          </p:nvSpPr>
          <p:spPr>
            <a:xfrm>
              <a:off x="3538422" y="135397"/>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84" name="TextBox 83">
              <a:extLst>
                <a:ext uri="{FF2B5EF4-FFF2-40B4-BE49-F238E27FC236}">
                  <a16:creationId xmlns:a16="http://schemas.microsoft.com/office/drawing/2014/main" id="{FEB9CFC6-BDC8-446C-85E6-CD70578D6E7B}"/>
                </a:ext>
              </a:extLst>
            </p:cNvPr>
            <p:cNvSpPr txBox="1"/>
            <p:nvPr/>
          </p:nvSpPr>
          <p:spPr>
            <a:xfrm>
              <a:off x="3514294" y="1185586"/>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85" name="TextBox 84">
              <a:extLst>
                <a:ext uri="{FF2B5EF4-FFF2-40B4-BE49-F238E27FC236}">
                  <a16:creationId xmlns:a16="http://schemas.microsoft.com/office/drawing/2014/main" id="{DC586C6A-0154-48CF-A4A6-913FF3D9BA28}"/>
                </a:ext>
              </a:extLst>
            </p:cNvPr>
            <p:cNvSpPr txBox="1"/>
            <p:nvPr/>
          </p:nvSpPr>
          <p:spPr>
            <a:xfrm>
              <a:off x="3494862" y="3333277"/>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86" name="TextBox 85">
              <a:extLst>
                <a:ext uri="{FF2B5EF4-FFF2-40B4-BE49-F238E27FC236}">
                  <a16:creationId xmlns:a16="http://schemas.microsoft.com/office/drawing/2014/main" id="{E7B16B51-C0BB-4B70-A1A0-9988FAB33FC1}"/>
                </a:ext>
              </a:extLst>
            </p:cNvPr>
            <p:cNvSpPr txBox="1"/>
            <p:nvPr/>
          </p:nvSpPr>
          <p:spPr>
            <a:xfrm>
              <a:off x="3514294" y="2233732"/>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87" name="TextBox 86">
              <a:extLst>
                <a:ext uri="{FF2B5EF4-FFF2-40B4-BE49-F238E27FC236}">
                  <a16:creationId xmlns:a16="http://schemas.microsoft.com/office/drawing/2014/main" id="{BA19CB60-8D6A-4C6A-BF59-E712805FA560}"/>
                </a:ext>
              </a:extLst>
            </p:cNvPr>
            <p:cNvSpPr txBox="1"/>
            <p:nvPr/>
          </p:nvSpPr>
          <p:spPr>
            <a:xfrm>
              <a:off x="3514292" y="4663113"/>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and Log Data Processing and Mining</a:t>
              </a:r>
            </a:p>
          </p:txBody>
        </p:sp>
      </p:grpSp>
      <p:sp>
        <p:nvSpPr>
          <p:cNvPr id="99" name="TextBox 98">
            <a:extLst>
              <a:ext uri="{FF2B5EF4-FFF2-40B4-BE49-F238E27FC236}">
                <a16:creationId xmlns:a16="http://schemas.microsoft.com/office/drawing/2014/main" id="{DA7BCA6B-CCF4-4E66-8704-36BFB6464B91}"/>
              </a:ext>
            </a:extLst>
          </p:cNvPr>
          <p:cNvSpPr txBox="1"/>
          <p:nvPr/>
        </p:nvSpPr>
        <p:spPr>
          <a:xfrm>
            <a:off x="5738165" y="452586"/>
            <a:ext cx="2225227" cy="923330"/>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cxnSp>
        <p:nvCxnSpPr>
          <p:cNvPr id="61" name="Straight Arrow Connector 60">
            <a:extLst>
              <a:ext uri="{FF2B5EF4-FFF2-40B4-BE49-F238E27FC236}">
                <a16:creationId xmlns:a16="http://schemas.microsoft.com/office/drawing/2014/main" id="{9D323A9F-3CD0-43E6-A335-4F4AF9AB5D3C}"/>
              </a:ext>
            </a:extLst>
          </p:cNvPr>
          <p:cNvCxnSpPr>
            <a:stCxn id="99" idx="2"/>
            <a:endCxn id="2" idx="0"/>
          </p:cNvCxnSpPr>
          <p:nvPr/>
        </p:nvCxnSpPr>
        <p:spPr>
          <a:xfrm flipH="1">
            <a:off x="6847316" y="1375916"/>
            <a:ext cx="3463" cy="46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1BDFCC68-FA31-458A-BEB0-14A70F3A5364}"/>
              </a:ext>
            </a:extLst>
          </p:cNvPr>
          <p:cNvGrpSpPr/>
          <p:nvPr/>
        </p:nvGrpSpPr>
        <p:grpSpPr>
          <a:xfrm>
            <a:off x="5745162" y="1844346"/>
            <a:ext cx="2204308" cy="3732233"/>
            <a:chOff x="6000840" y="1822819"/>
            <a:chExt cx="2204308" cy="3732233"/>
          </a:xfrm>
        </p:grpSpPr>
        <p:grpSp>
          <p:nvGrpSpPr>
            <p:cNvPr id="3" name="Group 2">
              <a:extLst>
                <a:ext uri="{FF2B5EF4-FFF2-40B4-BE49-F238E27FC236}">
                  <a16:creationId xmlns:a16="http://schemas.microsoft.com/office/drawing/2014/main" id="{67502B97-E694-48FC-A209-28C73192F2BC}"/>
                </a:ext>
              </a:extLst>
            </p:cNvPr>
            <p:cNvGrpSpPr/>
            <p:nvPr/>
          </p:nvGrpSpPr>
          <p:grpSpPr>
            <a:xfrm>
              <a:off x="6000840" y="1822819"/>
              <a:ext cx="2204308" cy="3164000"/>
              <a:chOff x="6000840" y="1822819"/>
              <a:chExt cx="2204308" cy="3164000"/>
            </a:xfrm>
          </p:grpSpPr>
          <p:sp>
            <p:nvSpPr>
              <p:cNvPr id="89" name="TextBox 88">
                <a:extLst>
                  <a:ext uri="{FF2B5EF4-FFF2-40B4-BE49-F238E27FC236}">
                    <a16:creationId xmlns:a16="http://schemas.microsoft.com/office/drawing/2014/main" id="{B9356785-81FD-448B-A54F-F0F9F26448E6}"/>
                  </a:ext>
                </a:extLst>
              </p:cNvPr>
              <p:cNvSpPr txBox="1"/>
              <p:nvPr/>
            </p:nvSpPr>
            <p:spPr>
              <a:xfrm>
                <a:off x="6169130" y="19898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90" name="TextBox 89">
                <a:extLst>
                  <a:ext uri="{FF2B5EF4-FFF2-40B4-BE49-F238E27FC236}">
                    <a16:creationId xmlns:a16="http://schemas.microsoft.com/office/drawing/2014/main" id="{FD8DC4D2-9433-43D5-A8C3-E3CD54062F28}"/>
                  </a:ext>
                </a:extLst>
              </p:cNvPr>
              <p:cNvSpPr txBox="1"/>
              <p:nvPr/>
            </p:nvSpPr>
            <p:spPr>
              <a:xfrm>
                <a:off x="6044873" y="2773633"/>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91" name="TextBox 90">
                <a:extLst>
                  <a:ext uri="{FF2B5EF4-FFF2-40B4-BE49-F238E27FC236}">
                    <a16:creationId xmlns:a16="http://schemas.microsoft.com/office/drawing/2014/main" id="{50610D63-6B84-4D68-B767-7287780545A3}"/>
                  </a:ext>
                </a:extLst>
              </p:cNvPr>
              <p:cNvSpPr txBox="1"/>
              <p:nvPr/>
            </p:nvSpPr>
            <p:spPr>
              <a:xfrm>
                <a:off x="6169130" y="3523785"/>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2" name="Rectangle: Rounded Corners 1">
                <a:extLst>
                  <a:ext uri="{FF2B5EF4-FFF2-40B4-BE49-F238E27FC236}">
                    <a16:creationId xmlns:a16="http://schemas.microsoft.com/office/drawing/2014/main" id="{57AA0091-F533-4F57-B3D7-948AF68911FF}"/>
                  </a:ext>
                </a:extLst>
              </p:cNvPr>
              <p:cNvSpPr/>
              <p:nvPr/>
            </p:nvSpPr>
            <p:spPr>
              <a:xfrm>
                <a:off x="6000840" y="1822819"/>
                <a:ext cx="2204308" cy="316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506E9B7B-0BF8-4B1E-923B-D1CE3302CE59}"/>
                  </a:ext>
                </a:extLst>
              </p:cNvPr>
              <p:cNvSpPr txBox="1"/>
              <p:nvPr/>
            </p:nvSpPr>
            <p:spPr>
              <a:xfrm>
                <a:off x="6169129" y="4259176"/>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6" name="TextBox 105">
              <a:extLst>
                <a:ext uri="{FF2B5EF4-FFF2-40B4-BE49-F238E27FC236}">
                  <a16:creationId xmlns:a16="http://schemas.microsoft.com/office/drawing/2014/main" id="{C41E8DC5-C73F-4E70-8281-26415B83C8C8}"/>
                </a:ext>
              </a:extLst>
            </p:cNvPr>
            <p:cNvSpPr txBox="1"/>
            <p:nvPr/>
          </p:nvSpPr>
          <p:spPr>
            <a:xfrm>
              <a:off x="6169129" y="4970277"/>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cxnSp>
        <p:nvCxnSpPr>
          <p:cNvPr id="67" name="Straight Arrow Connector 66">
            <a:extLst>
              <a:ext uri="{FF2B5EF4-FFF2-40B4-BE49-F238E27FC236}">
                <a16:creationId xmlns:a16="http://schemas.microsoft.com/office/drawing/2014/main" id="{D7A20433-8616-43C4-847E-79CD216BD9FF}"/>
              </a:ext>
            </a:extLst>
          </p:cNvPr>
          <p:cNvCxnSpPr>
            <a:stCxn id="83" idx="3"/>
            <a:endCxn id="2" idx="1"/>
          </p:cNvCxnSpPr>
          <p:nvPr/>
        </p:nvCxnSpPr>
        <p:spPr>
          <a:xfrm>
            <a:off x="5343019" y="427785"/>
            <a:ext cx="402143" cy="2998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68372AF-C4C5-4713-9A71-F16BBD2F39BA}"/>
              </a:ext>
            </a:extLst>
          </p:cNvPr>
          <p:cNvCxnSpPr>
            <a:stCxn id="84" idx="3"/>
            <a:endCxn id="2" idx="1"/>
          </p:cNvCxnSpPr>
          <p:nvPr/>
        </p:nvCxnSpPr>
        <p:spPr>
          <a:xfrm>
            <a:off x="5318891" y="1477974"/>
            <a:ext cx="426271" cy="1948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38E5065-163F-4D85-8173-519BF4BFDDD4}"/>
              </a:ext>
            </a:extLst>
          </p:cNvPr>
          <p:cNvCxnSpPr>
            <a:stCxn id="86" idx="3"/>
            <a:endCxn id="2" idx="1"/>
          </p:cNvCxnSpPr>
          <p:nvPr/>
        </p:nvCxnSpPr>
        <p:spPr>
          <a:xfrm>
            <a:off x="5318891" y="2526120"/>
            <a:ext cx="426271" cy="90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CFDD215-FA4D-4E09-82D8-B44C13F6942C}"/>
              </a:ext>
            </a:extLst>
          </p:cNvPr>
          <p:cNvCxnSpPr>
            <a:stCxn id="85" idx="3"/>
            <a:endCxn id="2" idx="1"/>
          </p:cNvCxnSpPr>
          <p:nvPr/>
        </p:nvCxnSpPr>
        <p:spPr>
          <a:xfrm flipV="1">
            <a:off x="5299459" y="3426346"/>
            <a:ext cx="445703" cy="322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8609EE6-67F9-4984-A008-C6D9D3388620}"/>
              </a:ext>
            </a:extLst>
          </p:cNvPr>
          <p:cNvCxnSpPr>
            <a:stCxn id="87" idx="3"/>
            <a:endCxn id="2" idx="1"/>
          </p:cNvCxnSpPr>
          <p:nvPr/>
        </p:nvCxnSpPr>
        <p:spPr>
          <a:xfrm flipV="1">
            <a:off x="5318889" y="3426346"/>
            <a:ext cx="426273" cy="1652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C6ACDE1-7E15-432B-B843-445EBC283225}"/>
              </a:ext>
            </a:extLst>
          </p:cNvPr>
          <p:cNvCxnSpPr>
            <a:stCxn id="82" idx="3"/>
            <a:endCxn id="2" idx="1"/>
          </p:cNvCxnSpPr>
          <p:nvPr/>
        </p:nvCxnSpPr>
        <p:spPr>
          <a:xfrm flipV="1">
            <a:off x="5318891" y="3426346"/>
            <a:ext cx="426271" cy="2880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FEF3E415-40F8-4FA4-8D88-037C9BE93FC6}"/>
              </a:ext>
            </a:extLst>
          </p:cNvPr>
          <p:cNvGrpSpPr/>
          <p:nvPr/>
        </p:nvGrpSpPr>
        <p:grpSpPr>
          <a:xfrm>
            <a:off x="6941809" y="5444055"/>
            <a:ext cx="3199717" cy="1277622"/>
            <a:chOff x="6941810" y="5444055"/>
            <a:chExt cx="2920154" cy="1277622"/>
          </a:xfrm>
        </p:grpSpPr>
        <p:grpSp>
          <p:nvGrpSpPr>
            <p:cNvPr id="125" name="Group 124">
              <a:extLst>
                <a:ext uri="{FF2B5EF4-FFF2-40B4-BE49-F238E27FC236}">
                  <a16:creationId xmlns:a16="http://schemas.microsoft.com/office/drawing/2014/main" id="{83974F4F-3D56-4DE9-A331-75B332773E5B}"/>
                </a:ext>
              </a:extLst>
            </p:cNvPr>
            <p:cNvGrpSpPr/>
            <p:nvPr/>
          </p:nvGrpSpPr>
          <p:grpSpPr>
            <a:xfrm>
              <a:off x="7731963" y="5444055"/>
              <a:ext cx="1698070" cy="1277622"/>
              <a:chOff x="4863325" y="2905409"/>
              <a:chExt cx="1698070" cy="1277622"/>
            </a:xfrm>
          </p:grpSpPr>
          <p:pic>
            <p:nvPicPr>
              <p:cNvPr id="126" name="Picture 26" descr="What skills are necessary for a data analyst? – Film Daily">
                <a:extLst>
                  <a:ext uri="{FF2B5EF4-FFF2-40B4-BE49-F238E27FC236}">
                    <a16:creationId xmlns:a16="http://schemas.microsoft.com/office/drawing/2014/main" id="{9884FF4D-5A6D-4F7E-9154-4A4812672B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7" name="TextBox 126">
                <a:extLst>
                  <a:ext uri="{FF2B5EF4-FFF2-40B4-BE49-F238E27FC236}">
                    <a16:creationId xmlns:a16="http://schemas.microsoft.com/office/drawing/2014/main" id="{3A78E28E-6B4B-4B63-AED6-7A81179E8EF3}"/>
                  </a:ext>
                </a:extLst>
              </p:cNvPr>
              <p:cNvSpPr txBox="1"/>
              <p:nvPr/>
            </p:nvSpPr>
            <p:spPr>
              <a:xfrm>
                <a:off x="4863325" y="3813699"/>
                <a:ext cx="1698070" cy="369332"/>
              </a:xfrm>
              <a:prstGeom prst="rect">
                <a:avLst/>
              </a:prstGeom>
              <a:noFill/>
            </p:spPr>
            <p:txBody>
              <a:bodyPr wrap="square" rtlCol="0">
                <a:spAutoFit/>
              </a:bodyPr>
              <a:lstStyle/>
              <a:p>
                <a:r>
                  <a:rPr lang="en-US" dirty="0"/>
                  <a:t>Forensic Analyst</a:t>
                </a:r>
              </a:p>
            </p:txBody>
          </p:sp>
        </p:grpSp>
        <p:sp>
          <p:nvSpPr>
            <p:cNvPr id="128" name="Arrow: Bent 127">
              <a:extLst>
                <a:ext uri="{FF2B5EF4-FFF2-40B4-BE49-F238E27FC236}">
                  <a16:creationId xmlns:a16="http://schemas.microsoft.com/office/drawing/2014/main" id="{71642015-B799-42C6-B79D-E4C7D7D13103}"/>
                </a:ext>
              </a:extLst>
            </p:cNvPr>
            <p:cNvSpPr/>
            <p:nvPr/>
          </p:nvSpPr>
          <p:spPr>
            <a:xfrm rot="10800000">
              <a:off x="9139247" y="5576579"/>
              <a:ext cx="722717"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 name="Arrow: Bent 136">
              <a:extLst>
                <a:ext uri="{FF2B5EF4-FFF2-40B4-BE49-F238E27FC236}">
                  <a16:creationId xmlns:a16="http://schemas.microsoft.com/office/drawing/2014/main" id="{E6D9EB59-FFC4-451C-BBAF-AE764DB3311D}"/>
                </a:ext>
              </a:extLst>
            </p:cNvPr>
            <p:cNvSpPr/>
            <p:nvPr/>
          </p:nvSpPr>
          <p:spPr>
            <a:xfrm rot="5400000" flipH="1" flipV="1">
              <a:off x="6987005" y="5531384"/>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7" name="Group 106">
            <a:extLst>
              <a:ext uri="{FF2B5EF4-FFF2-40B4-BE49-F238E27FC236}">
                <a16:creationId xmlns:a16="http://schemas.microsoft.com/office/drawing/2014/main" id="{4DF5D896-99AE-46E1-8740-F4D8239BABC8}"/>
              </a:ext>
            </a:extLst>
          </p:cNvPr>
          <p:cNvGrpSpPr/>
          <p:nvPr/>
        </p:nvGrpSpPr>
        <p:grpSpPr>
          <a:xfrm>
            <a:off x="8332791" y="2250949"/>
            <a:ext cx="2479148" cy="3176950"/>
            <a:chOff x="8550377" y="2214785"/>
            <a:chExt cx="2479148" cy="3176950"/>
          </a:xfrm>
        </p:grpSpPr>
        <p:grpSp>
          <p:nvGrpSpPr>
            <p:cNvPr id="120" name="Group 119">
              <a:extLst>
                <a:ext uri="{FF2B5EF4-FFF2-40B4-BE49-F238E27FC236}">
                  <a16:creationId xmlns:a16="http://schemas.microsoft.com/office/drawing/2014/main" id="{1F1F123D-AD0F-41D3-8F69-B4E0AC15FC02}"/>
                </a:ext>
              </a:extLst>
            </p:cNvPr>
            <p:cNvGrpSpPr/>
            <p:nvPr/>
          </p:nvGrpSpPr>
          <p:grpSpPr>
            <a:xfrm>
              <a:off x="8688904" y="2486294"/>
              <a:ext cx="2225227" cy="830997"/>
              <a:chOff x="6740105" y="3017490"/>
              <a:chExt cx="2225227" cy="830997"/>
            </a:xfrm>
          </p:grpSpPr>
          <p:sp>
            <p:nvSpPr>
              <p:cNvPr id="122" name="TextBox 121">
                <a:extLst>
                  <a:ext uri="{FF2B5EF4-FFF2-40B4-BE49-F238E27FC236}">
                    <a16:creationId xmlns:a16="http://schemas.microsoft.com/office/drawing/2014/main" id="{7F1AA018-3D5C-447C-A213-1E38F8A14D63}"/>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3" name="Picture 24" descr="Database | Bruker">
                <a:extLst>
                  <a:ext uri="{FF2B5EF4-FFF2-40B4-BE49-F238E27FC236}">
                    <a16:creationId xmlns:a16="http://schemas.microsoft.com/office/drawing/2014/main" id="{F8176C63-633D-44D7-8065-3EEBEB812C8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39" name="TextBox 138">
              <a:extLst>
                <a:ext uri="{FF2B5EF4-FFF2-40B4-BE49-F238E27FC236}">
                  <a16:creationId xmlns:a16="http://schemas.microsoft.com/office/drawing/2014/main" id="{77C4864B-2170-49CF-A8EB-CC0972CC1DED}"/>
                </a:ext>
              </a:extLst>
            </p:cNvPr>
            <p:cNvSpPr txBox="1"/>
            <p:nvPr/>
          </p:nvSpPr>
          <p:spPr>
            <a:xfrm>
              <a:off x="8787950" y="358355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44" name="TextBox 143">
              <a:extLst>
                <a:ext uri="{FF2B5EF4-FFF2-40B4-BE49-F238E27FC236}">
                  <a16:creationId xmlns:a16="http://schemas.microsoft.com/office/drawing/2014/main" id="{BA9FD147-4597-49EB-85C0-239660C7337D}"/>
                </a:ext>
              </a:extLst>
            </p:cNvPr>
            <p:cNvSpPr txBox="1"/>
            <p:nvPr/>
          </p:nvSpPr>
          <p:spPr>
            <a:xfrm>
              <a:off x="8787950" y="420473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45" name="Rectangle: Rounded Corners 144">
              <a:extLst>
                <a:ext uri="{FF2B5EF4-FFF2-40B4-BE49-F238E27FC236}">
                  <a16:creationId xmlns:a16="http://schemas.microsoft.com/office/drawing/2014/main" id="{A0CD7D1E-8B03-4432-94B6-695252A53293}"/>
                </a:ext>
              </a:extLst>
            </p:cNvPr>
            <p:cNvSpPr/>
            <p:nvPr/>
          </p:nvSpPr>
          <p:spPr>
            <a:xfrm>
              <a:off x="8550377" y="2214785"/>
              <a:ext cx="2479148" cy="2562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C0BC05A0-700F-48E2-80B0-159E532FF53E}"/>
                </a:ext>
              </a:extLst>
            </p:cNvPr>
            <p:cNvSpPr txBox="1"/>
            <p:nvPr/>
          </p:nvSpPr>
          <p:spPr>
            <a:xfrm>
              <a:off x="8871199" y="4806960"/>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sp>
        <p:nvSpPr>
          <p:cNvPr id="148" name="TextBox 147">
            <a:extLst>
              <a:ext uri="{FF2B5EF4-FFF2-40B4-BE49-F238E27FC236}">
                <a16:creationId xmlns:a16="http://schemas.microsoft.com/office/drawing/2014/main" id="{D79196FC-4828-4B2E-A66A-E03F3E9C11E3}"/>
              </a:ext>
            </a:extLst>
          </p:cNvPr>
          <p:cNvSpPr txBox="1"/>
          <p:nvPr/>
        </p:nvSpPr>
        <p:spPr>
          <a:xfrm>
            <a:off x="11160635" y="3203297"/>
            <a:ext cx="97654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49" name="Arrow: Bent 148">
            <a:extLst>
              <a:ext uri="{FF2B5EF4-FFF2-40B4-BE49-F238E27FC236}">
                <a16:creationId xmlns:a16="http://schemas.microsoft.com/office/drawing/2014/main" id="{A5C1D885-A0EE-46BB-B952-8F9E090324F5}"/>
              </a:ext>
            </a:extLst>
          </p:cNvPr>
          <p:cNvSpPr/>
          <p:nvPr/>
        </p:nvSpPr>
        <p:spPr>
          <a:xfrm rot="10800000">
            <a:off x="10052266" y="3962579"/>
            <a:ext cx="1653769" cy="2648484"/>
          </a:xfrm>
          <a:prstGeom prst="bentArrow">
            <a:avLst>
              <a:gd name="adj1" fmla="val 7503"/>
              <a:gd name="adj2" fmla="val 9625"/>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Arrow: Right 149">
            <a:extLst>
              <a:ext uri="{FF2B5EF4-FFF2-40B4-BE49-F238E27FC236}">
                <a16:creationId xmlns:a16="http://schemas.microsoft.com/office/drawing/2014/main" id="{D4C2A8CD-E881-4597-B75B-6DF5CD9D9D2F}"/>
              </a:ext>
            </a:extLst>
          </p:cNvPr>
          <p:cNvSpPr/>
          <p:nvPr/>
        </p:nvSpPr>
        <p:spPr>
          <a:xfrm>
            <a:off x="7973657" y="3363925"/>
            <a:ext cx="35424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Right 158">
            <a:extLst>
              <a:ext uri="{FF2B5EF4-FFF2-40B4-BE49-F238E27FC236}">
                <a16:creationId xmlns:a16="http://schemas.microsoft.com/office/drawing/2014/main" id="{4424144A-FD60-4C34-9B97-B6C094580ACC}"/>
              </a:ext>
            </a:extLst>
          </p:cNvPr>
          <p:cNvSpPr/>
          <p:nvPr/>
        </p:nvSpPr>
        <p:spPr>
          <a:xfrm>
            <a:off x="10811040" y="3368342"/>
            <a:ext cx="377741"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2540C463-A654-4032-B0E7-A4F58E363DEF}"/>
              </a:ext>
            </a:extLst>
          </p:cNvPr>
          <p:cNvSpPr/>
          <p:nvPr/>
        </p:nvSpPr>
        <p:spPr>
          <a:xfrm>
            <a:off x="3236585" y="34228"/>
            <a:ext cx="8923017" cy="6815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0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6F4A17C2-D16E-4FE6-B09A-8EE2232A3DFC}"/>
              </a:ext>
            </a:extLst>
          </p:cNvPr>
          <p:cNvGrpSpPr/>
          <p:nvPr/>
        </p:nvGrpSpPr>
        <p:grpSpPr>
          <a:xfrm>
            <a:off x="22382" y="-29356"/>
            <a:ext cx="9181756" cy="4359932"/>
            <a:chOff x="22382" y="-29356"/>
            <a:chExt cx="9181756" cy="4359932"/>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grpSp>
          <p:nvGrpSpPr>
            <p:cNvPr id="3" name="Group 2">
              <a:extLst>
                <a:ext uri="{FF2B5EF4-FFF2-40B4-BE49-F238E27FC236}">
                  <a16:creationId xmlns:a16="http://schemas.microsoft.com/office/drawing/2014/main" id="{8ADE100C-046B-4E14-BB1F-12538D18283A}"/>
                </a:ext>
              </a:extLst>
            </p:cNvPr>
            <p:cNvGrpSpPr/>
            <p:nvPr/>
          </p:nvGrpSpPr>
          <p:grpSpPr>
            <a:xfrm>
              <a:off x="3817209" y="3352104"/>
              <a:ext cx="2117275" cy="978472"/>
              <a:chOff x="4884211" y="2812458"/>
              <a:chExt cx="211727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838347" y="2889354"/>
                <a:ext cx="1163139" cy="830997"/>
              </a:xfrm>
              <a:prstGeom prst="rect">
                <a:avLst/>
              </a:prstGeom>
              <a:noFill/>
            </p:spPr>
            <p:txBody>
              <a:bodyPr wrap="none" rtlCol="0">
                <a:spAutoFit/>
              </a:bodyPr>
              <a:lstStyle/>
              <a:p>
                <a:pPr algn="ctr"/>
                <a:r>
                  <a:rPr lang="en-US" sz="1600" dirty="0"/>
                  <a:t>Forensic</a:t>
                </a:r>
              </a:p>
              <a:p>
                <a:pPr algn="ctr"/>
                <a:r>
                  <a:rPr lang="en-US" sz="1600" dirty="0"/>
                  <a:t>Analyst/</a:t>
                </a:r>
              </a:p>
              <a:p>
                <a:pPr algn="ctr"/>
                <a:r>
                  <a:rPr lang="en-US" sz="1600" dirty="0"/>
                  <a:t>Investigator</a:t>
                </a:r>
              </a:p>
            </p:txBody>
          </p:sp>
        </p:gr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67" name="Group 1066">
              <a:extLst>
                <a:ext uri="{FF2B5EF4-FFF2-40B4-BE49-F238E27FC236}">
                  <a16:creationId xmlns:a16="http://schemas.microsoft.com/office/drawing/2014/main" id="{A9DAC030-7620-44E3-98C3-E3BCC85114E1}"/>
                </a:ext>
              </a:extLst>
            </p:cNvPr>
            <p:cNvGrpSpPr/>
            <p:nvPr/>
          </p:nvGrpSpPr>
          <p:grpSpPr>
            <a:xfrm>
              <a:off x="77693" y="1032129"/>
              <a:ext cx="9093363" cy="1459673"/>
              <a:chOff x="77693" y="1032129"/>
              <a:chExt cx="9093363" cy="1459673"/>
            </a:xfrm>
          </p:grpSpPr>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8838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2" name="Picture 24" descr="Database | Bruker">
                <a:extLst>
                  <a:ext uri="{FF2B5EF4-FFF2-40B4-BE49-F238E27FC236}">
                    <a16:creationId xmlns:a16="http://schemas.microsoft.com/office/drawing/2014/main" id="{3512CEC2-84E8-4163-9FB1-DC0AFD9E484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1284840"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24" descr="Database | Bruker">
                <a:extLst>
                  <a:ext uri="{FF2B5EF4-FFF2-40B4-BE49-F238E27FC236}">
                    <a16:creationId xmlns:a16="http://schemas.microsoft.com/office/drawing/2014/main" id="{19F1D68F-3145-4437-8B5C-D7609B6B24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28632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24" descr="Database | Bruker">
                <a:extLst>
                  <a:ext uri="{FF2B5EF4-FFF2-40B4-BE49-F238E27FC236}">
                    <a16:creationId xmlns:a16="http://schemas.microsoft.com/office/drawing/2014/main" id="{A07762AE-9BED-4B6F-92F4-0BA8427C7D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330212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4" descr="Database | Bruker">
                <a:extLst>
                  <a:ext uri="{FF2B5EF4-FFF2-40B4-BE49-F238E27FC236}">
                    <a16:creationId xmlns:a16="http://schemas.microsoft.com/office/drawing/2014/main" id="{D7C5AA57-AFDE-49E0-B826-774B8143278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431791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4" descr="Database | Bruker">
                <a:extLst>
                  <a:ext uri="{FF2B5EF4-FFF2-40B4-BE49-F238E27FC236}">
                    <a16:creationId xmlns:a16="http://schemas.microsoft.com/office/drawing/2014/main" id="{DE549DDC-4512-4A6F-BCCF-92852C2569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536213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24" descr="Database | Bruker">
                <a:extLst>
                  <a:ext uri="{FF2B5EF4-FFF2-40B4-BE49-F238E27FC236}">
                    <a16:creationId xmlns:a16="http://schemas.microsoft.com/office/drawing/2014/main" id="{7E1C4D27-FF38-40B8-B46A-89F521E3C1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6397531"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24" descr="Database | Bruker">
                <a:extLst>
                  <a:ext uri="{FF2B5EF4-FFF2-40B4-BE49-F238E27FC236}">
                    <a16:creationId xmlns:a16="http://schemas.microsoft.com/office/drawing/2014/main" id="{AAA01E56-3B57-4EFC-BB1E-6EE426F883C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7437913"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4" descr="Database | Bruker">
                <a:extLst>
                  <a:ext uri="{FF2B5EF4-FFF2-40B4-BE49-F238E27FC236}">
                    <a16:creationId xmlns:a16="http://schemas.microsoft.com/office/drawing/2014/main" id="{B54D99BB-FB44-4922-9AB4-B4A20AC34CD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59787" y="1991798"/>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Arrow Connector 1030">
                <a:extLst>
                  <a:ext uri="{FF2B5EF4-FFF2-40B4-BE49-F238E27FC236}">
                    <a16:creationId xmlns:a16="http://schemas.microsoft.com/office/drawing/2014/main" id="{06DC3C58-0555-47B4-BB88-F7E3C4DE5016}"/>
                  </a:ext>
                </a:extLst>
              </p:cNvPr>
              <p:cNvCxnSpPr>
                <a:stCxn id="21" idx="2"/>
                <a:endCxn id="127" idx="0"/>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a:endCxn id="152" idx="0"/>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a:endCxn id="153" idx="0"/>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a:endCxn id="154" idx="0"/>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a:endCxn id="155" idx="0"/>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a:endCxn id="156" idx="0"/>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a:endCxn id="157" idx="0"/>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a:endCxn id="158" idx="0"/>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a:endCxn id="159" idx="0"/>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EA0D06DB-767A-496C-B035-661D1BDE538E}"/>
                </a:ext>
              </a:extLst>
            </p:cNvPr>
            <p:cNvSpPr txBox="1"/>
            <p:nvPr/>
          </p:nvSpPr>
          <p:spPr>
            <a:xfrm>
              <a:off x="77693" y="266207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265765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26640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267043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266404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267079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267625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stCxn id="127" idx="2"/>
              <a:endCxn id="188" idx="0"/>
            </p:cNvCxnSpPr>
            <p:nvPr/>
          </p:nvCxnSpPr>
          <p:spPr>
            <a:xfrm>
              <a:off x="538383" y="2491802"/>
              <a:ext cx="334" cy="17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stCxn id="152" idx="2"/>
              <a:endCxn id="189" idx="0"/>
            </p:cNvCxnSpPr>
            <p:nvPr/>
          </p:nvCxnSpPr>
          <p:spPr>
            <a:xfrm>
              <a:off x="1534842" y="2473673"/>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stCxn id="153" idx="2"/>
              <a:endCxn id="190" idx="0"/>
            </p:cNvCxnSpPr>
            <p:nvPr/>
          </p:nvCxnSpPr>
          <p:spPr>
            <a:xfrm flipH="1">
              <a:off x="2530969" y="2491802"/>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stCxn id="154" idx="2"/>
              <a:endCxn id="191" idx="0"/>
            </p:cNvCxnSpPr>
            <p:nvPr/>
          </p:nvCxnSpPr>
          <p:spPr>
            <a:xfrm>
              <a:off x="3552123" y="2491802"/>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stCxn id="155" idx="2"/>
              <a:endCxn id="192" idx="0"/>
            </p:cNvCxnSpPr>
            <p:nvPr/>
          </p:nvCxnSpPr>
          <p:spPr>
            <a:xfrm flipH="1">
              <a:off x="4566594" y="2491802"/>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stCxn id="156" idx="2"/>
              <a:endCxn id="193" idx="0"/>
            </p:cNvCxnSpPr>
            <p:nvPr/>
          </p:nvCxnSpPr>
          <p:spPr>
            <a:xfrm flipH="1">
              <a:off x="5610857" y="2491802"/>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stCxn id="157" idx="2"/>
              <a:endCxn id="194" idx="0"/>
            </p:cNvCxnSpPr>
            <p:nvPr/>
          </p:nvCxnSpPr>
          <p:spPr>
            <a:xfrm>
              <a:off x="6647533" y="2473673"/>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stCxn id="158" idx="2"/>
              <a:endCxn id="195" idx="0"/>
            </p:cNvCxnSpPr>
            <p:nvPr/>
          </p:nvCxnSpPr>
          <p:spPr>
            <a:xfrm>
              <a:off x="7687915" y="2491802"/>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stCxn id="159" idx="2"/>
              <a:endCxn id="196" idx="0"/>
            </p:cNvCxnSpPr>
            <p:nvPr/>
          </p:nvCxnSpPr>
          <p:spPr>
            <a:xfrm>
              <a:off x="8709789" y="2491802"/>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707095"/>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49498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stCxn id="21" idx="2"/>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847849" y="5418435"/>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88" name="TextBox 187">
            <a:extLst>
              <a:ext uri="{FF2B5EF4-FFF2-40B4-BE49-F238E27FC236}">
                <a16:creationId xmlns:a16="http://schemas.microsoft.com/office/drawing/2014/main" id="{EA0D06DB-767A-496C-B035-661D1BDE538E}"/>
              </a:ext>
            </a:extLst>
          </p:cNvPr>
          <p:cNvSpPr txBox="1"/>
          <p:nvPr/>
        </p:nvSpPr>
        <p:spPr>
          <a:xfrm>
            <a:off x="77693" y="474514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474072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474711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475350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474711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475386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475932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cxnSpLocks/>
          </p:cNvCxnSpPr>
          <p:nvPr/>
        </p:nvCxnSpPr>
        <p:spPr>
          <a:xfrm flipH="1">
            <a:off x="538717" y="4538664"/>
            <a:ext cx="4208" cy="21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cxnSpLocks/>
            <a:endCxn id="189" idx="0"/>
          </p:cNvCxnSpPr>
          <p:nvPr/>
        </p:nvCxnSpPr>
        <p:spPr>
          <a:xfrm>
            <a:off x="1534842" y="4556745"/>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cxnSpLocks/>
            <a:endCxn id="190" idx="0"/>
          </p:cNvCxnSpPr>
          <p:nvPr/>
        </p:nvCxnSpPr>
        <p:spPr>
          <a:xfrm flipH="1">
            <a:off x="2530969" y="4574874"/>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cxnSpLocks/>
            <a:endCxn id="191" idx="0"/>
          </p:cNvCxnSpPr>
          <p:nvPr/>
        </p:nvCxnSpPr>
        <p:spPr>
          <a:xfrm>
            <a:off x="3552123" y="4574874"/>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endCxn id="192" idx="0"/>
          </p:cNvCxnSpPr>
          <p:nvPr/>
        </p:nvCxnSpPr>
        <p:spPr>
          <a:xfrm flipH="1">
            <a:off x="4566594" y="4574874"/>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cxnSpLocks/>
            <a:endCxn id="193" idx="0"/>
          </p:cNvCxnSpPr>
          <p:nvPr/>
        </p:nvCxnSpPr>
        <p:spPr>
          <a:xfrm flipH="1">
            <a:off x="5610857" y="4574874"/>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cxnSpLocks/>
            <a:endCxn id="194" idx="0"/>
          </p:cNvCxnSpPr>
          <p:nvPr/>
        </p:nvCxnSpPr>
        <p:spPr>
          <a:xfrm>
            <a:off x="6647533" y="4556745"/>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cxnSpLocks/>
            <a:endCxn id="195" idx="0"/>
          </p:cNvCxnSpPr>
          <p:nvPr/>
        </p:nvCxnSpPr>
        <p:spPr>
          <a:xfrm>
            <a:off x="7687915" y="4574874"/>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cxnSpLocks/>
            <a:endCxn id="196" idx="0"/>
          </p:cNvCxnSpPr>
          <p:nvPr/>
        </p:nvCxnSpPr>
        <p:spPr>
          <a:xfrm>
            <a:off x="8709789" y="4574874"/>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1375977"/>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grpSp>
        <p:nvGrpSpPr>
          <p:cNvPr id="85" name="Group 84">
            <a:extLst>
              <a:ext uri="{FF2B5EF4-FFF2-40B4-BE49-F238E27FC236}">
                <a16:creationId xmlns:a16="http://schemas.microsoft.com/office/drawing/2014/main" id="{87245174-646E-4CB8-9515-68FADE31415B}"/>
              </a:ext>
            </a:extLst>
          </p:cNvPr>
          <p:cNvGrpSpPr/>
          <p:nvPr/>
        </p:nvGrpSpPr>
        <p:grpSpPr>
          <a:xfrm>
            <a:off x="1190600" y="2805471"/>
            <a:ext cx="1936663" cy="969762"/>
            <a:chOff x="4467936" y="2905409"/>
            <a:chExt cx="1676012" cy="978472"/>
          </a:xfrm>
        </p:grpSpPr>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4467936" y="3012542"/>
              <a:ext cx="878061" cy="756571"/>
            </a:xfrm>
            <a:prstGeom prst="rect">
              <a:avLst/>
            </a:prstGeom>
            <a:noFill/>
          </p:spPr>
          <p:txBody>
            <a:bodyPr wrap="none" rtlCol="0">
              <a:spAutoFit/>
            </a:bodyPr>
            <a:lstStyle/>
            <a:p>
              <a:r>
                <a:rPr lang="en-US" sz="1600" dirty="0"/>
                <a:t>Forensic</a:t>
              </a:r>
            </a:p>
            <a:p>
              <a:r>
                <a:rPr lang="en-US" sz="1600" dirty="0"/>
                <a:t>Analyst</a:t>
              </a:r>
            </a:p>
          </p:txBody>
        </p:sp>
      </p:gr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CE6B379-5AD4-443E-AEA7-73DFF0821670}"/>
              </a:ext>
            </a:extLst>
          </p:cNvPr>
          <p:cNvCxnSpPr/>
          <p:nvPr/>
        </p:nvCxnSpPr>
        <p:spPr>
          <a:xfrm>
            <a:off x="533356" y="1973669"/>
            <a:ext cx="8172024" cy="1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8A85F3-B2E2-4704-BA84-58E6772EAA34}"/>
              </a:ext>
            </a:extLst>
          </p:cNvPr>
          <p:cNvCxnSpPr>
            <a:cxnSpLocks/>
            <a:endCxn id="80" idx="0"/>
          </p:cNvCxnSpPr>
          <p:nvPr/>
        </p:nvCxnSpPr>
        <p:spPr>
          <a:xfrm>
            <a:off x="4835217" y="1975533"/>
            <a:ext cx="4976" cy="15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EB3A4E8-6762-40AA-A33B-E70D8CB20A11}"/>
              </a:ext>
            </a:extLst>
          </p:cNvPr>
          <p:cNvCxnSpPr>
            <a:cxnSpLocks/>
          </p:cNvCxnSpPr>
          <p:nvPr/>
        </p:nvCxnSpPr>
        <p:spPr>
          <a:xfrm>
            <a:off x="533356" y="4551376"/>
            <a:ext cx="8172023" cy="26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788583" y="3528939"/>
            <a:ext cx="3478158" cy="1410153"/>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73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930766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8FFBD53-6905-4A11-9C11-C43546F2EA3D}"/>
              </a:ext>
            </a:extLst>
          </p:cNvPr>
          <p:cNvSpPr txBox="1"/>
          <p:nvPr/>
        </p:nvSpPr>
        <p:spPr>
          <a:xfrm>
            <a:off x="4371782" y="144670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31" name="Straight Arrow Connector 1030">
            <a:extLst>
              <a:ext uri="{FF2B5EF4-FFF2-40B4-BE49-F238E27FC236}">
                <a16:creationId xmlns:a16="http://schemas.microsoft.com/office/drawing/2014/main" id="{06DC3C58-0555-47B4-BB88-F7E3C4DE5016}"/>
              </a:ext>
            </a:extLst>
          </p:cNvPr>
          <p:cNvCxnSpPr>
            <a:cxnSpLocks/>
          </p:cNvCxnSpPr>
          <p:nvPr/>
        </p:nvCxnSpPr>
        <p:spPr>
          <a:xfrm flipH="1">
            <a:off x="4832472" y="1926179"/>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912000" y="5092063"/>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96" name="TextBox 195">
            <a:extLst>
              <a:ext uri="{FF2B5EF4-FFF2-40B4-BE49-F238E27FC236}">
                <a16:creationId xmlns:a16="http://schemas.microsoft.com/office/drawing/2014/main" id="{0D84C751-A71B-48C9-AC92-14F3067AC339}"/>
              </a:ext>
            </a:extLst>
          </p:cNvPr>
          <p:cNvSpPr txBox="1"/>
          <p:nvPr/>
        </p:nvSpPr>
        <p:spPr>
          <a:xfrm>
            <a:off x="4381524" y="457584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620" y="2805471"/>
            <a:ext cx="1130643" cy="96976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2303545" y="2473278"/>
            <a:ext cx="1014616" cy="749836"/>
          </a:xfrm>
          <a:prstGeom prst="rect">
            <a:avLst/>
          </a:prstGeom>
          <a:noFill/>
        </p:spPr>
        <p:txBody>
          <a:bodyPr wrap="none" rtlCol="0">
            <a:spAutoFit/>
          </a:bodyPr>
          <a:lstStyle/>
          <a:p>
            <a:r>
              <a:rPr lang="en-US" sz="1600" dirty="0"/>
              <a:t>Forensic</a:t>
            </a:r>
          </a:p>
          <a:p>
            <a:r>
              <a:rPr lang="en-US" sz="1600" dirty="0"/>
              <a:t>Analyst</a:t>
            </a:r>
          </a:p>
        </p:txBody>
      </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939598" y="3466228"/>
            <a:ext cx="2885872" cy="1011795"/>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9" name="Straight Arrow Connector 88">
            <a:extLst>
              <a:ext uri="{FF2B5EF4-FFF2-40B4-BE49-F238E27FC236}">
                <a16:creationId xmlns:a16="http://schemas.microsoft.com/office/drawing/2014/main" id="{2037171B-F2F8-3B0E-1FCE-51B24F95DCA9}"/>
              </a:ext>
            </a:extLst>
          </p:cNvPr>
          <p:cNvCxnSpPr>
            <a:cxnSpLocks/>
          </p:cNvCxnSpPr>
          <p:nvPr/>
        </p:nvCxnSpPr>
        <p:spPr>
          <a:xfrm>
            <a:off x="4831960" y="1257782"/>
            <a:ext cx="3620" cy="22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38CCEF0-5DC5-94E3-6396-05F6BE97622A}"/>
              </a:ext>
            </a:extLst>
          </p:cNvPr>
          <p:cNvSpPr txBox="1"/>
          <p:nvPr/>
        </p:nvSpPr>
        <p:spPr>
          <a:xfrm>
            <a:off x="4279213" y="989565"/>
            <a:ext cx="1127809" cy="338554"/>
          </a:xfrm>
          <a:prstGeom prst="rect">
            <a:avLst/>
          </a:prstGeom>
          <a:noFill/>
        </p:spPr>
        <p:txBody>
          <a:bodyPr wrap="none" rtlCol="0">
            <a:spAutoFit/>
          </a:bodyPr>
          <a:lstStyle/>
          <a:p>
            <a:r>
              <a:rPr lang="en-US" sz="1600" dirty="0"/>
              <a:t>IoT Devices</a:t>
            </a:r>
          </a:p>
        </p:txBody>
      </p:sp>
      <p:cxnSp>
        <p:nvCxnSpPr>
          <p:cNvPr id="94" name="Straight Arrow Connector 93">
            <a:extLst>
              <a:ext uri="{FF2B5EF4-FFF2-40B4-BE49-F238E27FC236}">
                <a16:creationId xmlns:a16="http://schemas.microsoft.com/office/drawing/2014/main" id="{F7A9B040-009C-74EF-0C27-1BB1E3A58167}"/>
              </a:ext>
            </a:extLst>
          </p:cNvPr>
          <p:cNvCxnSpPr>
            <a:cxnSpLocks/>
          </p:cNvCxnSpPr>
          <p:nvPr/>
        </p:nvCxnSpPr>
        <p:spPr>
          <a:xfrm>
            <a:off x="4852832" y="5068291"/>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47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(Section 2.4)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1019667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86CAB12E-B9CA-476D-A76C-98827834E6D2}"/>
              </a:ext>
            </a:extLst>
          </p:cNvPr>
          <p:cNvSpPr txBox="1"/>
          <p:nvPr/>
        </p:nvSpPr>
        <p:spPr>
          <a:xfrm>
            <a:off x="9144397" y="2340645"/>
            <a:ext cx="118103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2.1</a:t>
            </a:r>
          </a:p>
        </p:txBody>
      </p:sp>
      <p:sp>
        <p:nvSpPr>
          <p:cNvPr id="105" name="TextBox 104">
            <a:extLst>
              <a:ext uri="{FF2B5EF4-FFF2-40B4-BE49-F238E27FC236}">
                <a16:creationId xmlns:a16="http://schemas.microsoft.com/office/drawing/2014/main" id="{54B872A4-8AB3-4B88-83E9-65B914433CED}"/>
              </a:ext>
            </a:extLst>
          </p:cNvPr>
          <p:cNvSpPr txBox="1"/>
          <p:nvPr/>
        </p:nvSpPr>
        <p:spPr>
          <a:xfrm>
            <a:off x="8798725" y="3254555"/>
            <a:ext cx="131535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2.2</a:t>
            </a:r>
          </a:p>
        </p:txBody>
      </p:sp>
      <p:sp>
        <p:nvSpPr>
          <p:cNvPr id="106" name="TextBox 105">
            <a:extLst>
              <a:ext uri="{FF2B5EF4-FFF2-40B4-BE49-F238E27FC236}">
                <a16:creationId xmlns:a16="http://schemas.microsoft.com/office/drawing/2014/main" id="{F4BB468A-D565-48F4-82CD-FB10D56A3D1E}"/>
              </a:ext>
            </a:extLst>
          </p:cNvPr>
          <p:cNvSpPr txBox="1"/>
          <p:nvPr/>
        </p:nvSpPr>
        <p:spPr>
          <a:xfrm>
            <a:off x="838067" y="4723389"/>
            <a:ext cx="1350376" cy="369332"/>
          </a:xfrm>
          <a:prstGeom prst="rect">
            <a:avLst/>
          </a:prstGeom>
          <a:noFill/>
        </p:spPr>
        <p:txBody>
          <a:bodyPr wrap="square">
            <a:spAutoFit/>
          </a:bodyPr>
          <a:lstStyle/>
          <a:p>
            <a:r>
              <a:rPr lang="en-US" sz="1800" dirty="0">
                <a:solidFill>
                  <a:schemeClr val="tx1"/>
                </a:solidFill>
              </a:rPr>
              <a:t>(Section 2.3)</a:t>
            </a:r>
            <a:endParaRPr lang="en-US" dirty="0"/>
          </a:p>
        </p:txBody>
      </p:sp>
    </p:spTree>
    <p:extLst>
      <p:ext uri="{BB962C8B-B14F-4D97-AF65-F5344CB8AC3E}">
        <p14:creationId xmlns:p14="http://schemas.microsoft.com/office/powerpoint/2010/main" val="3440642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4191</TotalTime>
  <Words>1016</Words>
  <Application>Microsoft Office PowerPoint</Application>
  <PresentationFormat>Widescreen</PresentationFormat>
  <Paragraphs>358</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Tien</dc:creator>
  <cp:lastModifiedBy>Nguyen, Tien</cp:lastModifiedBy>
  <cp:revision>285</cp:revision>
  <dcterms:created xsi:type="dcterms:W3CDTF">2022-04-01T19:55:08Z</dcterms:created>
  <dcterms:modified xsi:type="dcterms:W3CDTF">2022-09-28T20:57:37Z</dcterms:modified>
</cp:coreProperties>
</file>