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106" d="100"/>
          <a:sy n="106" d="100"/>
        </p:scale>
        <p:origin x="2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1017</Words>
  <Application>Microsoft Office PowerPoint</Application>
  <PresentationFormat>Widescreen</PresentationFormat>
  <Paragraphs>359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286</cp:revision>
  <dcterms:created xsi:type="dcterms:W3CDTF">2022-04-01T19:55:08Z</dcterms:created>
  <dcterms:modified xsi:type="dcterms:W3CDTF">2022-09-29T03:33:03Z</dcterms:modified>
</cp:coreProperties>
</file>