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6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Tien\Papers\fse22\untangle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acc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Sheet1!$A$2:$A$166</c:f>
              <c:numCache>
                <c:formatCode>General</c:formatCode>
                <c:ptCount val="165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12</c:v>
                </c:pt>
                <c:pt idx="8">
                  <c:v>13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21</c:v>
                </c:pt>
                <c:pt idx="15">
                  <c:v>22</c:v>
                </c:pt>
                <c:pt idx="16">
                  <c:v>24</c:v>
                </c:pt>
                <c:pt idx="17">
                  <c:v>25</c:v>
                </c:pt>
                <c:pt idx="18">
                  <c:v>26</c:v>
                </c:pt>
                <c:pt idx="19">
                  <c:v>27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34</c:v>
                </c:pt>
                <c:pt idx="24">
                  <c:v>35</c:v>
                </c:pt>
                <c:pt idx="25">
                  <c:v>37</c:v>
                </c:pt>
                <c:pt idx="26">
                  <c:v>38</c:v>
                </c:pt>
                <c:pt idx="27">
                  <c:v>39</c:v>
                </c:pt>
                <c:pt idx="28">
                  <c:v>41</c:v>
                </c:pt>
                <c:pt idx="29">
                  <c:v>43</c:v>
                </c:pt>
                <c:pt idx="30">
                  <c:v>45</c:v>
                </c:pt>
                <c:pt idx="31">
                  <c:v>47</c:v>
                </c:pt>
                <c:pt idx="32">
                  <c:v>48</c:v>
                </c:pt>
                <c:pt idx="33">
                  <c:v>49</c:v>
                </c:pt>
                <c:pt idx="34">
                  <c:v>50</c:v>
                </c:pt>
                <c:pt idx="35">
                  <c:v>51</c:v>
                </c:pt>
                <c:pt idx="36">
                  <c:v>54</c:v>
                </c:pt>
                <c:pt idx="37">
                  <c:v>58</c:v>
                </c:pt>
                <c:pt idx="38">
                  <c:v>60</c:v>
                </c:pt>
                <c:pt idx="39">
                  <c:v>62</c:v>
                </c:pt>
                <c:pt idx="40">
                  <c:v>63</c:v>
                </c:pt>
                <c:pt idx="41">
                  <c:v>64</c:v>
                </c:pt>
                <c:pt idx="42">
                  <c:v>68</c:v>
                </c:pt>
                <c:pt idx="43">
                  <c:v>70</c:v>
                </c:pt>
                <c:pt idx="44">
                  <c:v>73</c:v>
                </c:pt>
                <c:pt idx="45">
                  <c:v>74</c:v>
                </c:pt>
                <c:pt idx="46">
                  <c:v>75</c:v>
                </c:pt>
                <c:pt idx="47">
                  <c:v>76</c:v>
                </c:pt>
                <c:pt idx="48">
                  <c:v>79</c:v>
                </c:pt>
                <c:pt idx="49">
                  <c:v>80</c:v>
                </c:pt>
                <c:pt idx="50">
                  <c:v>82</c:v>
                </c:pt>
                <c:pt idx="51">
                  <c:v>86</c:v>
                </c:pt>
                <c:pt idx="52">
                  <c:v>87</c:v>
                </c:pt>
                <c:pt idx="53">
                  <c:v>89</c:v>
                </c:pt>
                <c:pt idx="54">
                  <c:v>90</c:v>
                </c:pt>
                <c:pt idx="55">
                  <c:v>94</c:v>
                </c:pt>
                <c:pt idx="56">
                  <c:v>96</c:v>
                </c:pt>
                <c:pt idx="57">
                  <c:v>97</c:v>
                </c:pt>
                <c:pt idx="58">
                  <c:v>102</c:v>
                </c:pt>
                <c:pt idx="59">
                  <c:v>103</c:v>
                </c:pt>
                <c:pt idx="60">
                  <c:v>105</c:v>
                </c:pt>
                <c:pt idx="61">
                  <c:v>107</c:v>
                </c:pt>
                <c:pt idx="62">
                  <c:v>108</c:v>
                </c:pt>
                <c:pt idx="63">
                  <c:v>115</c:v>
                </c:pt>
                <c:pt idx="64">
                  <c:v>121</c:v>
                </c:pt>
                <c:pt idx="65">
                  <c:v>124</c:v>
                </c:pt>
                <c:pt idx="66">
                  <c:v>130</c:v>
                </c:pt>
                <c:pt idx="67">
                  <c:v>133</c:v>
                </c:pt>
                <c:pt idx="68">
                  <c:v>139</c:v>
                </c:pt>
                <c:pt idx="69">
                  <c:v>142</c:v>
                </c:pt>
                <c:pt idx="70">
                  <c:v>143</c:v>
                </c:pt>
                <c:pt idx="71">
                  <c:v>152</c:v>
                </c:pt>
                <c:pt idx="72">
                  <c:v>154</c:v>
                </c:pt>
                <c:pt idx="73">
                  <c:v>159</c:v>
                </c:pt>
                <c:pt idx="74">
                  <c:v>163</c:v>
                </c:pt>
                <c:pt idx="75">
                  <c:v>169</c:v>
                </c:pt>
                <c:pt idx="76">
                  <c:v>171</c:v>
                </c:pt>
                <c:pt idx="77">
                  <c:v>175</c:v>
                </c:pt>
                <c:pt idx="78">
                  <c:v>188</c:v>
                </c:pt>
                <c:pt idx="79">
                  <c:v>190</c:v>
                </c:pt>
                <c:pt idx="80">
                  <c:v>193</c:v>
                </c:pt>
                <c:pt idx="81">
                  <c:v>195</c:v>
                </c:pt>
                <c:pt idx="82">
                  <c:v>196</c:v>
                </c:pt>
                <c:pt idx="83">
                  <c:v>212</c:v>
                </c:pt>
                <c:pt idx="84">
                  <c:v>213</c:v>
                </c:pt>
                <c:pt idx="85">
                  <c:v>214</c:v>
                </c:pt>
                <c:pt idx="86">
                  <c:v>215</c:v>
                </c:pt>
                <c:pt idx="87">
                  <c:v>216</c:v>
                </c:pt>
                <c:pt idx="88">
                  <c:v>218</c:v>
                </c:pt>
                <c:pt idx="89">
                  <c:v>220</c:v>
                </c:pt>
                <c:pt idx="90">
                  <c:v>221</c:v>
                </c:pt>
                <c:pt idx="91">
                  <c:v>222</c:v>
                </c:pt>
                <c:pt idx="92">
                  <c:v>229</c:v>
                </c:pt>
                <c:pt idx="93">
                  <c:v>246</c:v>
                </c:pt>
                <c:pt idx="94">
                  <c:v>263</c:v>
                </c:pt>
                <c:pt idx="95">
                  <c:v>269</c:v>
                </c:pt>
                <c:pt idx="96">
                  <c:v>276</c:v>
                </c:pt>
                <c:pt idx="97">
                  <c:v>281</c:v>
                </c:pt>
                <c:pt idx="98">
                  <c:v>282</c:v>
                </c:pt>
                <c:pt idx="99">
                  <c:v>283</c:v>
                </c:pt>
                <c:pt idx="100">
                  <c:v>286</c:v>
                </c:pt>
                <c:pt idx="101">
                  <c:v>296</c:v>
                </c:pt>
                <c:pt idx="102">
                  <c:v>305</c:v>
                </c:pt>
                <c:pt idx="103">
                  <c:v>306</c:v>
                </c:pt>
                <c:pt idx="104">
                  <c:v>308</c:v>
                </c:pt>
                <c:pt idx="105">
                  <c:v>309</c:v>
                </c:pt>
                <c:pt idx="106">
                  <c:v>310</c:v>
                </c:pt>
                <c:pt idx="107">
                  <c:v>311</c:v>
                </c:pt>
                <c:pt idx="108">
                  <c:v>322</c:v>
                </c:pt>
                <c:pt idx="109">
                  <c:v>325</c:v>
                </c:pt>
                <c:pt idx="110">
                  <c:v>327</c:v>
                </c:pt>
                <c:pt idx="111">
                  <c:v>335</c:v>
                </c:pt>
                <c:pt idx="112">
                  <c:v>336</c:v>
                </c:pt>
                <c:pt idx="113">
                  <c:v>346</c:v>
                </c:pt>
                <c:pt idx="114">
                  <c:v>353</c:v>
                </c:pt>
                <c:pt idx="115">
                  <c:v>365</c:v>
                </c:pt>
                <c:pt idx="116">
                  <c:v>369</c:v>
                </c:pt>
                <c:pt idx="117">
                  <c:v>382</c:v>
                </c:pt>
                <c:pt idx="118">
                  <c:v>386</c:v>
                </c:pt>
                <c:pt idx="119">
                  <c:v>405</c:v>
                </c:pt>
                <c:pt idx="120">
                  <c:v>428</c:v>
                </c:pt>
                <c:pt idx="121">
                  <c:v>441</c:v>
                </c:pt>
                <c:pt idx="122">
                  <c:v>481</c:v>
                </c:pt>
                <c:pt idx="123">
                  <c:v>501</c:v>
                </c:pt>
                <c:pt idx="124">
                  <c:v>510</c:v>
                </c:pt>
                <c:pt idx="125">
                  <c:v>515</c:v>
                </c:pt>
                <c:pt idx="126">
                  <c:v>518</c:v>
                </c:pt>
                <c:pt idx="127">
                  <c:v>525</c:v>
                </c:pt>
                <c:pt idx="128">
                  <c:v>544</c:v>
                </c:pt>
                <c:pt idx="129">
                  <c:v>551</c:v>
                </c:pt>
                <c:pt idx="130">
                  <c:v>612</c:v>
                </c:pt>
                <c:pt idx="131">
                  <c:v>672</c:v>
                </c:pt>
                <c:pt idx="132">
                  <c:v>693</c:v>
                </c:pt>
                <c:pt idx="133">
                  <c:v>717</c:v>
                </c:pt>
                <c:pt idx="134">
                  <c:v>782</c:v>
                </c:pt>
                <c:pt idx="135">
                  <c:v>828</c:v>
                </c:pt>
                <c:pt idx="136">
                  <c:v>876</c:v>
                </c:pt>
                <c:pt idx="137">
                  <c:v>934</c:v>
                </c:pt>
                <c:pt idx="138">
                  <c:v>935</c:v>
                </c:pt>
                <c:pt idx="139">
                  <c:v>998</c:v>
                </c:pt>
                <c:pt idx="140">
                  <c:v>1015</c:v>
                </c:pt>
                <c:pt idx="141">
                  <c:v>1024</c:v>
                </c:pt>
                <c:pt idx="142">
                  <c:v>1043</c:v>
                </c:pt>
                <c:pt idx="143">
                  <c:v>1068</c:v>
                </c:pt>
                <c:pt idx="144">
                  <c:v>1254</c:v>
                </c:pt>
                <c:pt idx="145">
                  <c:v>1299</c:v>
                </c:pt>
                <c:pt idx="146">
                  <c:v>1305</c:v>
                </c:pt>
                <c:pt idx="147">
                  <c:v>1344</c:v>
                </c:pt>
                <c:pt idx="148">
                  <c:v>1351</c:v>
                </c:pt>
                <c:pt idx="149">
                  <c:v>1352</c:v>
                </c:pt>
                <c:pt idx="150">
                  <c:v>1366</c:v>
                </c:pt>
                <c:pt idx="151">
                  <c:v>1375</c:v>
                </c:pt>
                <c:pt idx="152">
                  <c:v>1447</c:v>
                </c:pt>
                <c:pt idx="153">
                  <c:v>1470</c:v>
                </c:pt>
                <c:pt idx="154">
                  <c:v>1570</c:v>
                </c:pt>
                <c:pt idx="155">
                  <c:v>1572</c:v>
                </c:pt>
                <c:pt idx="156">
                  <c:v>1689</c:v>
                </c:pt>
                <c:pt idx="157">
                  <c:v>1954</c:v>
                </c:pt>
                <c:pt idx="158">
                  <c:v>1956</c:v>
                </c:pt>
                <c:pt idx="159">
                  <c:v>2061</c:v>
                </c:pt>
                <c:pt idx="160">
                  <c:v>2316</c:v>
                </c:pt>
                <c:pt idx="161">
                  <c:v>3365</c:v>
                </c:pt>
                <c:pt idx="162">
                  <c:v>3604</c:v>
                </c:pt>
                <c:pt idx="163">
                  <c:v>7640</c:v>
                </c:pt>
              </c:numCache>
            </c:numRef>
          </c:cat>
          <c:val>
            <c:numRef>
              <c:f>Sheet1!$C$2:$C$166</c:f>
              <c:numCache>
                <c:formatCode>General</c:formatCode>
                <c:ptCount val="165"/>
                <c:pt idx="0">
                  <c:v>0.50981269827866038</c:v>
                </c:pt>
                <c:pt idx="1">
                  <c:v>0.47685753785572738</c:v>
                </c:pt>
                <c:pt idx="2">
                  <c:v>0.47462120537140401</c:v>
                </c:pt>
                <c:pt idx="3">
                  <c:v>0.49051323977541927</c:v>
                </c:pt>
                <c:pt idx="4">
                  <c:v>0.47213819660039652</c:v>
                </c:pt>
                <c:pt idx="5">
                  <c:v>0.47186833942791989</c:v>
                </c:pt>
                <c:pt idx="6">
                  <c:v>0.51728394954216816</c:v>
                </c:pt>
                <c:pt idx="7">
                  <c:v>0.5265911664117805</c:v>
                </c:pt>
                <c:pt idx="8">
                  <c:v>0.50598914717049703</c:v>
                </c:pt>
                <c:pt idx="9">
                  <c:v>0.47249609967607398</c:v>
                </c:pt>
                <c:pt idx="10">
                  <c:v>0.50416863062192896</c:v>
                </c:pt>
                <c:pt idx="11">
                  <c:v>0.52605764686194201</c:v>
                </c:pt>
                <c:pt idx="12">
                  <c:v>0.51335611467811715</c:v>
                </c:pt>
                <c:pt idx="13">
                  <c:v>0.50701149298092163</c:v>
                </c:pt>
                <c:pt idx="14">
                  <c:v>0.47238467989544142</c:v>
                </c:pt>
                <c:pt idx="15">
                  <c:v>0.47699673037359669</c:v>
                </c:pt>
                <c:pt idx="16">
                  <c:v>0.46538468933680011</c:v>
                </c:pt>
                <c:pt idx="17">
                  <c:v>0.46294931649727761</c:v>
                </c:pt>
                <c:pt idx="18">
                  <c:v>0.47909168858473838</c:v>
                </c:pt>
                <c:pt idx="19">
                  <c:v>0.49382003320986151</c:v>
                </c:pt>
                <c:pt idx="20">
                  <c:v>0.50106720450755493</c:v>
                </c:pt>
                <c:pt idx="21">
                  <c:v>0.47971964429542108</c:v>
                </c:pt>
                <c:pt idx="22">
                  <c:v>0.50763421686880006</c:v>
                </c:pt>
                <c:pt idx="23">
                  <c:v>0.50626471674610118</c:v>
                </c:pt>
                <c:pt idx="24">
                  <c:v>0.50097094784221119</c:v>
                </c:pt>
                <c:pt idx="25">
                  <c:v>0.4971296841543707</c:v>
                </c:pt>
                <c:pt idx="26">
                  <c:v>0.50242597002332545</c:v>
                </c:pt>
                <c:pt idx="27">
                  <c:v>0.49910476062335191</c:v>
                </c:pt>
                <c:pt idx="28">
                  <c:v>0.45430190448840718</c:v>
                </c:pt>
                <c:pt idx="29">
                  <c:v>0.47884365819974739</c:v>
                </c:pt>
                <c:pt idx="30">
                  <c:v>0.46819989724499678</c:v>
                </c:pt>
                <c:pt idx="31">
                  <c:v>0.47781905660818558</c:v>
                </c:pt>
                <c:pt idx="32">
                  <c:v>0.453782518380485</c:v>
                </c:pt>
                <c:pt idx="33">
                  <c:v>0.44438439094176152</c:v>
                </c:pt>
                <c:pt idx="34">
                  <c:v>0.474554149321053</c:v>
                </c:pt>
                <c:pt idx="35">
                  <c:v>0.44009980333784399</c:v>
                </c:pt>
                <c:pt idx="36">
                  <c:v>0.44782685888704371</c:v>
                </c:pt>
                <c:pt idx="37">
                  <c:v>0.45039395165817198</c:v>
                </c:pt>
                <c:pt idx="38">
                  <c:v>0.4571346107307363</c:v>
                </c:pt>
                <c:pt idx="39">
                  <c:v>0.47109077674515742</c:v>
                </c:pt>
                <c:pt idx="40">
                  <c:v>0.4508997733861112</c:v>
                </c:pt>
                <c:pt idx="41">
                  <c:v>0.47014224978184382</c:v>
                </c:pt>
                <c:pt idx="42">
                  <c:v>0.44900711444359098</c:v>
                </c:pt>
                <c:pt idx="43">
                  <c:v>0.46094972496825259</c:v>
                </c:pt>
                <c:pt idx="44">
                  <c:v>0.47870888463788402</c:v>
                </c:pt>
                <c:pt idx="45">
                  <c:v>0.47393007434352691</c:v>
                </c:pt>
                <c:pt idx="46">
                  <c:v>0.46487048808391179</c:v>
                </c:pt>
                <c:pt idx="47">
                  <c:v>0.44833509837587388</c:v>
                </c:pt>
                <c:pt idx="48">
                  <c:v>0.46332289179986169</c:v>
                </c:pt>
                <c:pt idx="49">
                  <c:v>0.44603864631485868</c:v>
                </c:pt>
                <c:pt idx="50">
                  <c:v>0.44801583960070612</c:v>
                </c:pt>
                <c:pt idx="51">
                  <c:v>0.43389368628104968</c:v>
                </c:pt>
                <c:pt idx="52">
                  <c:v>0.43724281289661843</c:v>
                </c:pt>
                <c:pt idx="53">
                  <c:v>0.44329639476325178</c:v>
                </c:pt>
                <c:pt idx="54">
                  <c:v>0.4580834217798464</c:v>
                </c:pt>
                <c:pt idx="55">
                  <c:v>0.44625311623973712</c:v>
                </c:pt>
                <c:pt idx="56">
                  <c:v>0.45791423033870171</c:v>
                </c:pt>
                <c:pt idx="57">
                  <c:v>0.45830692548308621</c:v>
                </c:pt>
                <c:pt idx="58">
                  <c:v>0.45233100451098229</c:v>
                </c:pt>
                <c:pt idx="59">
                  <c:v>0.45317497788218197</c:v>
                </c:pt>
                <c:pt idx="60">
                  <c:v>0.45165143309501588</c:v>
                </c:pt>
                <c:pt idx="61">
                  <c:v>0.45898354095965749</c:v>
                </c:pt>
                <c:pt idx="62">
                  <c:v>0.43829166304079598</c:v>
                </c:pt>
                <c:pt idx="63">
                  <c:v>0.43875501614458789</c:v>
                </c:pt>
                <c:pt idx="64">
                  <c:v>0.44498757232409653</c:v>
                </c:pt>
                <c:pt idx="65">
                  <c:v>0.43354549422303262</c:v>
                </c:pt>
                <c:pt idx="66">
                  <c:v>0.4583131564728179</c:v>
                </c:pt>
                <c:pt idx="67">
                  <c:v>0.43564361137459229</c:v>
                </c:pt>
                <c:pt idx="68">
                  <c:v>0.4329690775261778</c:v>
                </c:pt>
                <c:pt idx="69">
                  <c:v>0.44155219002437579</c:v>
                </c:pt>
                <c:pt idx="70">
                  <c:v>0.43670010308492591</c:v>
                </c:pt>
                <c:pt idx="71">
                  <c:v>0.42671873574676572</c:v>
                </c:pt>
                <c:pt idx="72">
                  <c:v>0.43101702913050932</c:v>
                </c:pt>
                <c:pt idx="73">
                  <c:v>0.42972085006670557</c:v>
                </c:pt>
                <c:pt idx="74">
                  <c:v>0.43959121285764408</c:v>
                </c:pt>
                <c:pt idx="75">
                  <c:v>0.42654362732908391</c:v>
                </c:pt>
                <c:pt idx="76">
                  <c:v>0.43935619972144258</c:v>
                </c:pt>
                <c:pt idx="77">
                  <c:v>0.42907815949243983</c:v>
                </c:pt>
                <c:pt idx="78">
                  <c:v>0.41225284093913978</c:v>
                </c:pt>
                <c:pt idx="79">
                  <c:v>0.43886644823144733</c:v>
                </c:pt>
                <c:pt idx="80">
                  <c:v>0.43934707784973348</c:v>
                </c:pt>
                <c:pt idx="81">
                  <c:v>0.41583381946148418</c:v>
                </c:pt>
                <c:pt idx="82">
                  <c:v>0.43786948736798181</c:v>
                </c:pt>
                <c:pt idx="83">
                  <c:v>0.41437976028416912</c:v>
                </c:pt>
                <c:pt idx="84">
                  <c:v>0.43123890296996809</c:v>
                </c:pt>
                <c:pt idx="85">
                  <c:v>0.42364268748112599</c:v>
                </c:pt>
                <c:pt idx="86">
                  <c:v>0.4327681828249475</c:v>
                </c:pt>
                <c:pt idx="87">
                  <c:v>0.41701220097434111</c:v>
                </c:pt>
                <c:pt idx="88">
                  <c:v>0.42043443406187098</c:v>
                </c:pt>
                <c:pt idx="89">
                  <c:v>0.4145091348197284</c:v>
                </c:pt>
                <c:pt idx="90">
                  <c:v>0.41515084221525111</c:v>
                </c:pt>
                <c:pt idx="91">
                  <c:v>0.41912282051572503</c:v>
                </c:pt>
                <c:pt idx="92">
                  <c:v>0.41198192155217123</c:v>
                </c:pt>
                <c:pt idx="93">
                  <c:v>0.41929531027391881</c:v>
                </c:pt>
                <c:pt idx="94">
                  <c:v>0.43252612202309049</c:v>
                </c:pt>
                <c:pt idx="95">
                  <c:v>0.43986415036571669</c:v>
                </c:pt>
                <c:pt idx="96">
                  <c:v>0.43436473154530192</c:v>
                </c:pt>
                <c:pt idx="97">
                  <c:v>0.42866084889216849</c:v>
                </c:pt>
                <c:pt idx="98">
                  <c:v>0.41172984780745758</c:v>
                </c:pt>
                <c:pt idx="99">
                  <c:v>0.43818095612884722</c:v>
                </c:pt>
                <c:pt idx="100">
                  <c:v>0.43803586053426757</c:v>
                </c:pt>
                <c:pt idx="101">
                  <c:v>0.42992816225928188</c:v>
                </c:pt>
                <c:pt idx="102">
                  <c:v>0.41564603207435702</c:v>
                </c:pt>
                <c:pt idx="103">
                  <c:v>0.39254911420609051</c:v>
                </c:pt>
                <c:pt idx="104">
                  <c:v>0.42047690441989422</c:v>
                </c:pt>
                <c:pt idx="105">
                  <c:v>0.40962267505856359</c:v>
                </c:pt>
                <c:pt idx="106">
                  <c:v>0.3988561220742593</c:v>
                </c:pt>
                <c:pt idx="107">
                  <c:v>0.4180548110786319</c:v>
                </c:pt>
                <c:pt idx="108">
                  <c:v>0.39776650256719542</c:v>
                </c:pt>
                <c:pt idx="109">
                  <c:v>0.41079930708911472</c:v>
                </c:pt>
                <c:pt idx="110">
                  <c:v>0.42575970524854362</c:v>
                </c:pt>
                <c:pt idx="111">
                  <c:v>0.40369596454166962</c:v>
                </c:pt>
                <c:pt idx="112">
                  <c:v>0.39428411721852102</c:v>
                </c:pt>
                <c:pt idx="113">
                  <c:v>0.41028540100235977</c:v>
                </c:pt>
                <c:pt idx="114">
                  <c:v>0.41456243527253922</c:v>
                </c:pt>
                <c:pt idx="115">
                  <c:v>0.40048575844710588</c:v>
                </c:pt>
                <c:pt idx="116">
                  <c:v>0.39667765486943318</c:v>
                </c:pt>
                <c:pt idx="117">
                  <c:v>0.39463506951129612</c:v>
                </c:pt>
                <c:pt idx="118">
                  <c:v>0.40121775563365197</c:v>
                </c:pt>
                <c:pt idx="119">
                  <c:v>0.41296996994801299</c:v>
                </c:pt>
                <c:pt idx="120">
                  <c:v>0.41047506093509017</c:v>
                </c:pt>
                <c:pt idx="121">
                  <c:v>0.39366938874340712</c:v>
                </c:pt>
                <c:pt idx="122">
                  <c:v>0.40208454806793731</c:v>
                </c:pt>
                <c:pt idx="123">
                  <c:v>0.41628473380673298</c:v>
                </c:pt>
                <c:pt idx="124">
                  <c:v>0.3990600291973041</c:v>
                </c:pt>
                <c:pt idx="125">
                  <c:v>0.40200899179744592</c:v>
                </c:pt>
                <c:pt idx="126">
                  <c:v>0.40952010692327151</c:v>
                </c:pt>
                <c:pt idx="127">
                  <c:v>0.41536445348777268</c:v>
                </c:pt>
                <c:pt idx="128">
                  <c:v>0.3975591466054606</c:v>
                </c:pt>
                <c:pt idx="129">
                  <c:v>0.41515831043862161</c:v>
                </c:pt>
                <c:pt idx="130">
                  <c:v>0.39668870100016518</c:v>
                </c:pt>
                <c:pt idx="131">
                  <c:v>0.42847031446608053</c:v>
                </c:pt>
                <c:pt idx="132">
                  <c:v>0.41869009389521938</c:v>
                </c:pt>
                <c:pt idx="133">
                  <c:v>0.40747862202553792</c:v>
                </c:pt>
                <c:pt idx="134">
                  <c:v>0.42089407348577978</c:v>
                </c:pt>
                <c:pt idx="135">
                  <c:v>0.42787994814781333</c:v>
                </c:pt>
                <c:pt idx="136">
                  <c:v>0.42423363395438929</c:v>
                </c:pt>
                <c:pt idx="137">
                  <c:v>0.42616233970964512</c:v>
                </c:pt>
                <c:pt idx="138">
                  <c:v>0.42319456316086862</c:v>
                </c:pt>
                <c:pt idx="139">
                  <c:v>0.4099538068799134</c:v>
                </c:pt>
                <c:pt idx="140">
                  <c:v>0.39466190331235018</c:v>
                </c:pt>
                <c:pt idx="141">
                  <c:v>0.39650994110722282</c:v>
                </c:pt>
                <c:pt idx="142">
                  <c:v>0.35703949299768623</c:v>
                </c:pt>
                <c:pt idx="143">
                  <c:v>0.38271308085491529</c:v>
                </c:pt>
                <c:pt idx="144">
                  <c:v>0.39532729689269919</c:v>
                </c:pt>
                <c:pt idx="145">
                  <c:v>0.37420491500523312</c:v>
                </c:pt>
                <c:pt idx="146">
                  <c:v>0.38353822403774718</c:v>
                </c:pt>
                <c:pt idx="147">
                  <c:v>0.3853528734288969</c:v>
                </c:pt>
                <c:pt idx="148">
                  <c:v>0.35230323360631433</c:v>
                </c:pt>
                <c:pt idx="149">
                  <c:v>0.37559424159418642</c:v>
                </c:pt>
                <c:pt idx="150">
                  <c:v>0.36383783617401089</c:v>
                </c:pt>
                <c:pt idx="151">
                  <c:v>0.35293907865818941</c:v>
                </c:pt>
                <c:pt idx="152">
                  <c:v>0.38944940403187789</c:v>
                </c:pt>
                <c:pt idx="153">
                  <c:v>0.35516276851988238</c:v>
                </c:pt>
                <c:pt idx="154">
                  <c:v>0.37055562751701637</c:v>
                </c:pt>
                <c:pt idx="155">
                  <c:v>0.3650545572242439</c:v>
                </c:pt>
                <c:pt idx="156">
                  <c:v>0.37854817400840368</c:v>
                </c:pt>
                <c:pt idx="157">
                  <c:v>0.3557761475595605</c:v>
                </c:pt>
                <c:pt idx="158">
                  <c:v>0.38199905260920602</c:v>
                </c:pt>
                <c:pt idx="159">
                  <c:v>0.3564585623874163</c:v>
                </c:pt>
                <c:pt idx="160">
                  <c:v>0.37025124260937842</c:v>
                </c:pt>
                <c:pt idx="161">
                  <c:v>0.35648450032579171</c:v>
                </c:pt>
                <c:pt idx="162">
                  <c:v>0.37943171288285049</c:v>
                </c:pt>
                <c:pt idx="163">
                  <c:v>0.36147156349141241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55-4204-95BF-3254CB4524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5800784"/>
        <c:axId val="645799184"/>
      </c:lineChart>
      <c:catAx>
        <c:axId val="645800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</a:t>
                </a:r>
                <a:r>
                  <a:rPr lang="en-US" baseline="0"/>
                  <a:t> stmts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87739795028489176"/>
              <c:y val="0.76447620459529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799184"/>
        <c:crosses val="autoZero"/>
        <c:auto val="1"/>
        <c:lblAlgn val="ctr"/>
        <c:lblOffset val="100"/>
        <c:tickLblSkip val="15"/>
        <c:noMultiLvlLbl val="0"/>
      </c:catAx>
      <c:valAx>
        <c:axId val="64579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800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6321" y="1839898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462093" y="1949514"/>
              <a:ext cx="1546643" cy="1479486"/>
              <a:chOff x="5242560" y="2600539"/>
              <a:chExt cx="1706880" cy="165872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353001"/>
              <a:ext cx="1611271" cy="1375459"/>
              <a:chOff x="3453001" y="3370086"/>
              <a:chExt cx="1611271" cy="1375459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stCxn id="148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B84FF-9B60-4AF4-AA6B-AA8EFEE5CECD}"/>
              </a:ext>
            </a:extLst>
          </p:cNvPr>
          <p:cNvSpPr txBox="1"/>
          <p:nvPr/>
        </p:nvSpPr>
        <p:spPr>
          <a:xfrm>
            <a:off x="1491917" y="1424539"/>
            <a:ext cx="3524583" cy="189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900" dirty="0"/>
              <a:t>protected void computeGeometricalProperties()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final BSPTree&lt;Euclidean2D&gt; tree = getTree(false);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FF0000"/>
                </a:solidFill>
              </a:rPr>
              <a:t>-       if ((Boolean) tree.getAttribute()) {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00B050"/>
                </a:solidFill>
              </a:rPr>
              <a:t>+      if (tree.getCut() == null &amp;&amp; (Boolean) tree.getAttribute())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setSize(Double.POSITIVE_INFINITY); 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setBarycenter(Vector2D.NaN);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else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setSize(0);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setBarycenter(new Vector2D(0, 0));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89D22-0A84-4E61-A7ED-CAF130B0B01B}"/>
              </a:ext>
            </a:extLst>
          </p:cNvPr>
          <p:cNvSpPr txBox="1"/>
          <p:nvPr/>
        </p:nvSpPr>
        <p:spPr>
          <a:xfrm>
            <a:off x="8693169" y="92883"/>
            <a:ext cx="3972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 will redraw it in latex when I write the paper</a:t>
            </a:r>
          </a:p>
        </p:txBody>
      </p:sp>
    </p:spTree>
    <p:extLst>
      <p:ext uri="{BB962C8B-B14F-4D97-AF65-F5344CB8AC3E}">
        <p14:creationId xmlns:p14="http://schemas.microsoft.com/office/powerpoint/2010/main" val="305414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  <a:stCxn id="21" idx="1"/>
            <a:endCxn id="25" idx="7"/>
          </p:cNvCxnSpPr>
          <p:nvPr/>
        </p:nvCxnSpPr>
        <p:spPr>
          <a:xfrm flipH="1">
            <a:off x="2189668" y="2745740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88623" y="2535712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90982" y="1432396"/>
            <a:ext cx="189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protected void compute Geometrical Properties 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79866" y="1470652"/>
            <a:ext cx="1704041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50948" y="3602170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2A1946-4BD2-401C-BA24-3073E84A3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3925" y="4314440"/>
              <a:ext cx="4722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Execution Trace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6009978" y="2131051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742560" y="1318047"/>
            <a:ext cx="299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Feature graph</a:t>
            </a:r>
          </a:p>
        </p:txBody>
      </p: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92743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B7BAD3-C365-4967-B6BD-E9B5CD97556A}"/>
              </a:ext>
            </a:extLst>
          </p:cNvPr>
          <p:cNvGrpSpPr/>
          <p:nvPr/>
        </p:nvGrpSpPr>
        <p:grpSpPr>
          <a:xfrm>
            <a:off x="155700" y="1368651"/>
            <a:ext cx="8465729" cy="3027762"/>
            <a:chOff x="155700" y="1368651"/>
            <a:chExt cx="8465729" cy="302776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19688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9EA1248-34C3-41EC-9F95-D9B5551DD32A}"/>
                </a:ext>
              </a:extLst>
            </p:cNvPr>
            <p:cNvGrpSpPr/>
            <p:nvPr/>
          </p:nvGrpSpPr>
          <p:grpSpPr>
            <a:xfrm>
              <a:off x="3637402" y="1468694"/>
              <a:ext cx="3435372" cy="2723830"/>
              <a:chOff x="2776280" y="1871780"/>
              <a:chExt cx="3435372" cy="272383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F8404E2-78FF-407E-A95D-8269B2D776E5}"/>
                  </a:ext>
                </a:extLst>
              </p:cNvPr>
              <p:cNvGrpSpPr/>
              <p:nvPr/>
            </p:nvGrpSpPr>
            <p:grpSpPr>
              <a:xfrm>
                <a:off x="2866515" y="2140165"/>
                <a:ext cx="1832485" cy="1446049"/>
                <a:chOff x="2866515" y="2140165"/>
                <a:chExt cx="1832485" cy="1446049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ADF2087A-789D-442A-BC2C-AE2F3A96149D}"/>
                    </a:ext>
                  </a:extLst>
                </p:cNvPr>
                <p:cNvSpPr/>
                <p:nvPr/>
              </p:nvSpPr>
              <p:spPr>
                <a:xfrm>
                  <a:off x="3830042" y="214016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B2AC305-3B48-445B-B908-232A42EA50BA}"/>
                    </a:ext>
                  </a:extLst>
                </p:cNvPr>
                <p:cNvSpPr/>
                <p:nvPr/>
              </p:nvSpPr>
              <p:spPr>
                <a:xfrm>
                  <a:off x="3590744" y="266069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5A4C324-2196-4D15-BF97-8841230628CC}"/>
                    </a:ext>
                  </a:extLst>
                </p:cNvPr>
                <p:cNvSpPr/>
                <p:nvPr/>
              </p:nvSpPr>
              <p:spPr>
                <a:xfrm>
                  <a:off x="4289943" y="327375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A076DFB-2D35-4302-BAC3-39A7EB197FB9}"/>
                    </a:ext>
                  </a:extLst>
                </p:cNvPr>
                <p:cNvSpPr/>
                <p:nvPr/>
              </p:nvSpPr>
              <p:spPr>
                <a:xfrm>
                  <a:off x="2866515" y="2861393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78147D-FD76-4BE3-B6BC-3B5FD7C7F99C}"/>
                    </a:ext>
                  </a:extLst>
                </p:cNvPr>
                <p:cNvSpPr/>
                <p:nvPr/>
              </p:nvSpPr>
              <p:spPr>
                <a:xfrm>
                  <a:off x="4529667" y="2567516"/>
                  <a:ext cx="169333" cy="16933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4C60D344-7FF3-417F-A5DA-EA83DCFA7949}"/>
                    </a:ext>
                  </a:extLst>
                </p:cNvPr>
                <p:cNvSpPr/>
                <p:nvPr/>
              </p:nvSpPr>
              <p:spPr>
                <a:xfrm>
                  <a:off x="3681823" y="341688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0242B1F-5A4D-473D-981D-027607AFBE79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 flipV="1">
                <a:off x="3083267" y="2284700"/>
                <a:ext cx="771573" cy="193474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97B8577-2705-438E-B535-BFAD97E27E31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 flipV="1">
                <a:off x="3083267" y="2164963"/>
                <a:ext cx="771573" cy="16867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17BBFF5-C56A-406E-A839-2323D880E922}"/>
                  </a:ext>
                </a:extLst>
              </p:cNvPr>
              <p:cNvCxnSpPr>
                <a:cxnSpLocks/>
                <a:stCxn id="7" idx="1"/>
                <a:endCxn id="2" idx="5"/>
              </p:cNvCxnSpPr>
              <p:nvPr/>
            </p:nvCxnSpPr>
            <p:spPr>
              <a:xfrm flipH="1" flipV="1">
                <a:off x="3974577" y="2284700"/>
                <a:ext cx="579888" cy="307614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48C492-B47E-47AF-B9F9-BF11E04F708C}"/>
                  </a:ext>
                </a:extLst>
              </p:cNvPr>
              <p:cNvSpPr txBox="1"/>
              <p:nvPr/>
            </p:nvSpPr>
            <p:spPr>
              <a:xfrm>
                <a:off x="3484940" y="2757561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S7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198DCD-67B0-47E2-8E5B-835618AC81AA}"/>
                  </a:ext>
                </a:extLst>
              </p:cNvPr>
              <p:cNvSpPr txBox="1"/>
              <p:nvPr/>
            </p:nvSpPr>
            <p:spPr>
              <a:xfrm>
                <a:off x="2776280" y="2991640"/>
                <a:ext cx="781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S8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0F9B207-4B05-4208-B8EC-4C4D128D6C57}"/>
                  </a:ext>
                </a:extLst>
              </p:cNvPr>
              <p:cNvSpPr txBox="1"/>
              <p:nvPr/>
            </p:nvSpPr>
            <p:spPr>
              <a:xfrm>
                <a:off x="4869293" y="1871780"/>
                <a:ext cx="13423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 Coverage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491C72C-8C4A-4644-BACD-88ECD8378CB7}"/>
                  </a:ext>
                </a:extLst>
              </p:cNvPr>
              <p:cNvSpPr txBox="1"/>
              <p:nvPr/>
            </p:nvSpPr>
            <p:spPr>
              <a:xfrm>
                <a:off x="4950480" y="3159195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AST subtree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5848FF-C927-4C9D-9445-E5456F25F248}"/>
                  </a:ext>
                </a:extLst>
              </p:cNvPr>
              <p:cNvSpPr txBox="1"/>
              <p:nvPr/>
            </p:nvSpPr>
            <p:spPr>
              <a:xfrm>
                <a:off x="4912640" y="4257056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Variables               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1B3EF0AE-501B-4F13-8651-E1E7B0934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7" y="2216319"/>
                <a:ext cx="614959" cy="34268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95B35322-7B93-44A3-8602-583225FEBAA6}"/>
                  </a:ext>
                </a:extLst>
              </p:cNvPr>
              <p:cNvCxnSpPr>
                <a:cxnSpLocks/>
                <a:stCxn id="7" idx="4"/>
                <a:endCxn id="5" idx="7"/>
              </p:cNvCxnSpPr>
              <p:nvPr/>
            </p:nvCxnSpPr>
            <p:spPr>
              <a:xfrm flipH="1">
                <a:off x="4434478" y="2736849"/>
                <a:ext cx="179856" cy="5617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078E5664-1043-42FA-84BF-AB0902434037}"/>
                  </a:ext>
                </a:extLst>
              </p:cNvPr>
              <p:cNvCxnSpPr>
                <a:cxnSpLocks/>
                <a:stCxn id="7" idx="2"/>
                <a:endCxn id="4" idx="7"/>
              </p:cNvCxnSpPr>
              <p:nvPr/>
            </p:nvCxnSpPr>
            <p:spPr>
              <a:xfrm flipH="1">
                <a:off x="3735279" y="2652183"/>
                <a:ext cx="794388" cy="3331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639FD25-2568-4A65-9C1A-9869A4025692}"/>
                  </a:ext>
                </a:extLst>
              </p:cNvPr>
              <p:cNvCxnSpPr>
                <a:cxnSpLocks/>
                <a:stCxn id="4" idx="1"/>
                <a:endCxn id="6" idx="7"/>
              </p:cNvCxnSpPr>
              <p:nvPr/>
            </p:nvCxnSpPr>
            <p:spPr>
              <a:xfrm flipH="1">
                <a:off x="3011050" y="2685493"/>
                <a:ext cx="604492" cy="20069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34AAF79A-8949-4993-ABA8-0C5DC74D8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1681" y="2323328"/>
                <a:ext cx="614958" cy="34268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3B80D941-D89F-407F-9151-30BD2A2A912E}"/>
                  </a:ext>
                </a:extLst>
              </p:cNvPr>
              <p:cNvCxnSpPr>
                <a:cxnSpLocks/>
                <a:stCxn id="7" idx="3"/>
                <a:endCxn id="4" idx="6"/>
              </p:cNvCxnSpPr>
              <p:nvPr/>
            </p:nvCxnSpPr>
            <p:spPr>
              <a:xfrm flipH="1">
                <a:off x="3760077" y="2712051"/>
                <a:ext cx="794388" cy="33311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0F2767F-8740-4F46-B52C-A1AC217CAE33}"/>
                  </a:ext>
                </a:extLst>
              </p:cNvPr>
              <p:cNvCxnSpPr>
                <a:cxnSpLocks/>
                <a:stCxn id="4" idx="2"/>
                <a:endCxn id="6" idx="6"/>
              </p:cNvCxnSpPr>
              <p:nvPr/>
            </p:nvCxnSpPr>
            <p:spPr>
              <a:xfrm flipH="1">
                <a:off x="3035848" y="2745362"/>
                <a:ext cx="554896" cy="200698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1D67340-7572-46EB-B3DC-301C78F015DB}"/>
                  </a:ext>
                </a:extLst>
              </p:cNvPr>
              <p:cNvSpPr txBox="1"/>
              <p:nvPr/>
            </p:nvSpPr>
            <p:spPr>
              <a:xfrm>
                <a:off x="4213909" y="3378155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S10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D58ADDA-681A-43D5-B38A-C7CE74DF4B79}"/>
                  </a:ext>
                </a:extLst>
              </p:cNvPr>
              <p:cNvSpPr txBox="1"/>
              <p:nvPr/>
            </p:nvSpPr>
            <p:spPr>
              <a:xfrm>
                <a:off x="4393685" y="2122844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S5</a:t>
                </a:r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A07F3A12-5C1F-4B34-9D4D-2F73E1B6716D}"/>
                  </a:ext>
                </a:extLst>
              </p:cNvPr>
              <p:cNvCxnSpPr>
                <a:cxnSpLocks/>
                <a:stCxn id="5" idx="2"/>
                <a:endCxn id="262" idx="6"/>
              </p:cNvCxnSpPr>
              <p:nvPr/>
            </p:nvCxnSpPr>
            <p:spPr>
              <a:xfrm flipH="1">
                <a:off x="3851156" y="3358418"/>
                <a:ext cx="438787" cy="14313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7ABDB2F-B41B-4051-A8BB-37EE136C0C62}"/>
                  </a:ext>
                </a:extLst>
              </p:cNvPr>
              <p:cNvSpPr txBox="1"/>
              <p:nvPr/>
            </p:nvSpPr>
            <p:spPr>
              <a:xfrm>
                <a:off x="3538826" y="3499247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S11</a:t>
                </a:r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35324" y="1479348"/>
              <a:ext cx="361831" cy="7098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35324" y="2308965"/>
              <a:ext cx="386402" cy="20153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42873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15594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709879" y="3749669"/>
              <a:ext cx="1781658" cy="523220"/>
              <a:chOff x="6805424" y="4351147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0A217E-204F-407E-917E-FC5D47AB0C42}"/>
                </a:ext>
              </a:extLst>
            </p:cNvPr>
            <p:cNvGrpSpPr/>
            <p:nvPr/>
          </p:nvGrpSpPr>
          <p:grpSpPr>
            <a:xfrm>
              <a:off x="3206243" y="3627948"/>
              <a:ext cx="2842736" cy="768465"/>
              <a:chOff x="3284143" y="3504938"/>
              <a:chExt cx="2842736" cy="768465"/>
            </a:xfrm>
          </p:grpSpPr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C54AAAD5-1566-4EB3-B8F6-FD32080F2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3673135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BAD47E2C-1DA0-4539-AB06-1C1FBA60F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4185" y="3900196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2F414263-5A43-42C1-8980-7874C6781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4136793"/>
                <a:ext cx="41148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525C4C79-9756-45C9-B76F-BCF00BCBA3FC}"/>
                  </a:ext>
                </a:extLst>
              </p:cNvPr>
              <p:cNvSpPr txBox="1"/>
              <p:nvPr/>
            </p:nvSpPr>
            <p:spPr>
              <a:xfrm>
                <a:off x="3702817" y="3504938"/>
                <a:ext cx="18232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Execution Flow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3E4C0237-ACC4-48AC-9000-532C913B7DB0}"/>
                  </a:ext>
                </a:extLst>
              </p:cNvPr>
              <p:cNvSpPr txBox="1"/>
              <p:nvPr/>
            </p:nvSpPr>
            <p:spPr>
              <a:xfrm>
                <a:off x="3696779" y="3718992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Co-Change Relation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51566CF-5AEF-487F-B983-AED7F735385B}"/>
                  </a:ext>
                </a:extLst>
              </p:cNvPr>
              <p:cNvSpPr txBox="1"/>
              <p:nvPr/>
            </p:nvSpPr>
            <p:spPr>
              <a:xfrm>
                <a:off x="3696779" y="3934849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Program Dependencies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5CC7BB72-1F8C-4CD6-B460-E2831895126F}"/>
                </a:ext>
              </a:extLst>
            </p:cNvPr>
            <p:cNvSpPr txBox="1"/>
            <p:nvPr/>
          </p:nvSpPr>
          <p:spPr>
            <a:xfrm>
              <a:off x="155700" y="1470281"/>
              <a:ext cx="2912919" cy="2800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indent="-18288">
                <a:buFont typeface="+mj-lt"/>
                <a:buAutoNum type="arabicPeriod"/>
              </a:pPr>
              <a:r>
                <a:rPr lang="en-US" sz="1100" dirty="0"/>
                <a:t>void                             computeGeometricalProperties()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……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final BSPTree&lt;Euclidean2D&gt; tree = 	getTree(false);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FF0000"/>
                  </a:solidFill>
                </a:rPr>
                <a:t> -        if ((Boolean) tree.getAttribute()) {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00B050"/>
                  </a:solidFill>
                </a:rPr>
                <a:t> +       if (tree.getCut() == null &amp;&amp; (Boolean) 	tree.getAttribute()) {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setSize(Double.POSITIVE_INFINITY);  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setBarycenter(Vector2D.NaN);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} else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setSize(0);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setBarycenter(new Vector2D(0, 0));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}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……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}</a:t>
              </a:r>
            </a:p>
          </p:txBody>
        </p:sp>
        <p:sp>
          <p:nvSpPr>
            <p:cNvPr id="295" name="Arrow: Right 294">
              <a:extLst>
                <a:ext uri="{FF2B5EF4-FFF2-40B4-BE49-F238E27FC236}">
                  <a16:creationId xmlns:a16="http://schemas.microsoft.com/office/drawing/2014/main" id="{2A36A8FD-D285-4EE4-965C-F67A8C46562D}"/>
                </a:ext>
              </a:extLst>
            </p:cNvPr>
            <p:cNvSpPr/>
            <p:nvPr/>
          </p:nvSpPr>
          <p:spPr>
            <a:xfrm>
              <a:off x="3140861" y="2496562"/>
              <a:ext cx="433575" cy="283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5819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4324345"/>
              <a:ext cx="2616739" cy="7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900F089-E3F4-4E65-B9A4-B338F25BB454}"/>
                </a:ext>
              </a:extLst>
            </p:cNvPr>
            <p:cNvSpPr txBox="1"/>
            <p:nvPr/>
          </p:nvSpPr>
          <p:spPr>
            <a:xfrm>
              <a:off x="3035034" y="1368651"/>
              <a:ext cx="12444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Stmt-level Feature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9E4CBE-0E8F-4B99-B5E6-389DC6C61087}"/>
              </a:ext>
            </a:extLst>
          </p:cNvPr>
          <p:cNvSpPr/>
          <p:nvPr/>
        </p:nvSpPr>
        <p:spPr>
          <a:xfrm>
            <a:off x="1135890" y="290530"/>
            <a:ext cx="3646551" cy="1396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protected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FormatYears(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[] years){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2    ...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3    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years.Length; i++)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4        yearsPart.Append(years[i].ToString(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CultureInfo.InvariantCulture));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-       int next = i + 1;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       var next = i + 1;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7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(next &lt; years.Length){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8    ...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9}</a:t>
            </a:r>
            <a:endParaRPr lang="en-US" sz="7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D2D914-94EC-4317-86D1-61DAF9F86556}"/>
              </a:ext>
            </a:extLst>
          </p:cNvPr>
          <p:cNvGrpSpPr/>
          <p:nvPr/>
        </p:nvGrpSpPr>
        <p:grpSpPr>
          <a:xfrm>
            <a:off x="613347" y="1790700"/>
            <a:ext cx="2106803" cy="2552699"/>
            <a:chOff x="613347" y="1790700"/>
            <a:chExt cx="2106803" cy="25526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01F96C-0715-4025-84BA-39749F58120B}"/>
                </a:ext>
              </a:extLst>
            </p:cNvPr>
            <p:cNvGrpSpPr/>
            <p:nvPr/>
          </p:nvGrpSpPr>
          <p:grpSpPr>
            <a:xfrm>
              <a:off x="613347" y="1790700"/>
              <a:ext cx="2106803" cy="2552699"/>
              <a:chOff x="619697" y="1790700"/>
              <a:chExt cx="2106803" cy="255269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750AA14-9E68-44E6-8458-0C760309D4B3}"/>
                  </a:ext>
                </a:extLst>
              </p:cNvPr>
              <p:cNvGrpSpPr/>
              <p:nvPr/>
            </p:nvGrpSpPr>
            <p:grpSpPr>
              <a:xfrm>
                <a:off x="619697" y="1790700"/>
                <a:ext cx="2106803" cy="2552699"/>
                <a:chOff x="619697" y="1790700"/>
                <a:chExt cx="2106803" cy="2552699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EDE7534-B6E7-450C-B7C4-A8AF41A99BA8}"/>
                    </a:ext>
                  </a:extLst>
                </p:cNvPr>
                <p:cNvSpPr/>
                <p:nvPr/>
              </p:nvSpPr>
              <p:spPr>
                <a:xfrm>
                  <a:off x="763398" y="1790700"/>
                  <a:ext cx="1819401" cy="558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n-NO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for</a:t>
                  </a:r>
                  <a:r>
                    <a:rPr lang="nn-NO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(</a:t>
                  </a:r>
                  <a:r>
                    <a:rPr lang="nn-NO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var</a:t>
                  </a:r>
                  <a:r>
                    <a:rPr lang="nn-NO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i = 0; i &lt; years.Length; i++)</a:t>
                  </a:r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{</a:t>
                  </a:r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AEFA7E4B-6B6A-48D4-98FD-062E8D4C78A4}"/>
                    </a:ext>
                  </a:extLst>
                </p:cNvPr>
                <p:cNvSpPr/>
                <p:nvPr/>
              </p:nvSpPr>
              <p:spPr>
                <a:xfrm>
                  <a:off x="657797" y="2603500"/>
                  <a:ext cx="2030602" cy="558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yearsPart.Append(years[i].ToString(CultureInfo.InvariantCulture));</a:t>
                  </a:r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E288F229-B678-4FB0-894D-254B2E7C873D}"/>
                    </a:ext>
                  </a:extLst>
                </p:cNvPr>
                <p:cNvSpPr/>
                <p:nvPr/>
              </p:nvSpPr>
              <p:spPr>
                <a:xfrm>
                  <a:off x="884047" y="3416301"/>
                  <a:ext cx="1573403" cy="279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int next = i + 1;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FAC901C5-E58F-49A1-B7C3-C7F2AC405786}"/>
                    </a:ext>
                  </a:extLst>
                </p:cNvPr>
                <p:cNvSpPr/>
                <p:nvPr/>
              </p:nvSpPr>
              <p:spPr>
                <a:xfrm>
                  <a:off x="619697" y="3987800"/>
                  <a:ext cx="2106803" cy="35559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if</a:t>
                  </a:r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(next &lt; years.Length){</a:t>
                  </a:r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C7B8A0CE-AAFF-435D-AFC8-DA8DA1CCC392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1673098" y="2349500"/>
                <a:ext cx="1" cy="25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D2C550C-7344-4356-9E9F-9599C1D2CE04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 flipH="1">
                <a:off x="1670749" y="3162300"/>
                <a:ext cx="2349" cy="2540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E97AF5D-A3A2-43EC-8D88-90CCD63AD896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>
                <a:off x="1670749" y="3695701"/>
                <a:ext cx="2350" cy="2920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6EA0EB26-9FB0-453D-963A-3EA3B1AC5D2F}"/>
                </a:ext>
              </a:extLst>
            </p:cNvPr>
            <p:cNvCxnSpPr>
              <a:cxnSpLocks/>
              <a:stCxn id="4" idx="3"/>
              <a:endCxn id="7" idx="3"/>
            </p:cNvCxnSpPr>
            <p:nvPr/>
          </p:nvCxnSpPr>
          <p:spPr>
            <a:xfrm flipH="1">
              <a:off x="2451100" y="2070100"/>
              <a:ext cx="125349" cy="1485901"/>
            </a:xfrm>
            <a:prstGeom prst="curvedConnector3">
              <a:avLst>
                <a:gd name="adj1" fmla="val -1823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5C06EF6D-619D-41C6-8617-17C4B39D7366}"/>
              </a:ext>
            </a:extLst>
          </p:cNvPr>
          <p:cNvSpPr txBox="1"/>
          <p:nvPr/>
        </p:nvSpPr>
        <p:spPr>
          <a:xfrm>
            <a:off x="530626" y="1916211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6D791C-C48B-4EDF-A649-A0B8E225D0D9}"/>
              </a:ext>
            </a:extLst>
          </p:cNvPr>
          <p:cNvSpPr txBox="1"/>
          <p:nvPr/>
        </p:nvSpPr>
        <p:spPr>
          <a:xfrm>
            <a:off x="438266" y="2741042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37BF0F-9F0E-4849-A074-32749DCEF89C}"/>
              </a:ext>
            </a:extLst>
          </p:cNvPr>
          <p:cNvSpPr txBox="1"/>
          <p:nvPr/>
        </p:nvSpPr>
        <p:spPr>
          <a:xfrm>
            <a:off x="610998" y="3402111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CB3BD7-89ED-44A5-85FE-216091F622A7}"/>
              </a:ext>
            </a:extLst>
          </p:cNvPr>
          <p:cNvSpPr txBox="1"/>
          <p:nvPr/>
        </p:nvSpPr>
        <p:spPr>
          <a:xfrm>
            <a:off x="302821" y="4036033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5A68B9F-4FAB-447D-88B4-EAA38C833C79}"/>
              </a:ext>
            </a:extLst>
          </p:cNvPr>
          <p:cNvGrpSpPr/>
          <p:nvPr/>
        </p:nvGrpSpPr>
        <p:grpSpPr>
          <a:xfrm>
            <a:off x="2959166" y="1804296"/>
            <a:ext cx="2410334" cy="2553110"/>
            <a:chOff x="2938716" y="1790700"/>
            <a:chExt cx="2410334" cy="255311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E26D3CA-CC9C-42D6-8A84-9BBDB07D72C4}"/>
                </a:ext>
              </a:extLst>
            </p:cNvPr>
            <p:cNvGrpSpPr/>
            <p:nvPr/>
          </p:nvGrpSpPr>
          <p:grpSpPr>
            <a:xfrm>
              <a:off x="3242247" y="1790700"/>
              <a:ext cx="2106803" cy="2552699"/>
              <a:chOff x="613347" y="1790700"/>
              <a:chExt cx="2106803" cy="2552699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EAE4BF9-1966-46B9-B727-6BDC844B35CF}"/>
                  </a:ext>
                </a:extLst>
              </p:cNvPr>
              <p:cNvGrpSpPr/>
              <p:nvPr/>
            </p:nvGrpSpPr>
            <p:grpSpPr>
              <a:xfrm>
                <a:off x="613347" y="1790700"/>
                <a:ext cx="2106803" cy="2552699"/>
                <a:chOff x="619697" y="1790700"/>
                <a:chExt cx="2106803" cy="2552699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03F3121B-578D-4F91-85AC-4ADCB7CE8850}"/>
                    </a:ext>
                  </a:extLst>
                </p:cNvPr>
                <p:cNvGrpSpPr/>
                <p:nvPr/>
              </p:nvGrpSpPr>
              <p:grpSpPr>
                <a:xfrm>
                  <a:off x="619697" y="1790700"/>
                  <a:ext cx="2106803" cy="2552699"/>
                  <a:chOff x="619697" y="1790700"/>
                  <a:chExt cx="2106803" cy="2552699"/>
                </a:xfrm>
              </p:grpSpPr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41FF26DD-7B7A-4F0A-9121-DE530C47DB5C}"/>
                      </a:ext>
                    </a:extLst>
                  </p:cNvPr>
                  <p:cNvSpPr/>
                  <p:nvPr/>
                </p:nvSpPr>
                <p:spPr>
                  <a:xfrm>
                    <a:off x="763398" y="1790700"/>
                    <a:ext cx="1819401" cy="5588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n-NO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for</a:t>
                    </a:r>
                    <a:r>
                      <a:rPr lang="nn-NO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(</a:t>
                    </a:r>
                    <a:r>
                      <a:rPr lang="nn-NO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var</a:t>
                    </a:r>
                    <a:r>
                      <a:rPr lang="nn-NO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i = 0; i &lt; years.Length; i++)</a:t>
                    </a:r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{</a:t>
                    </a:r>
                  </a:p>
                </p:txBody>
              </p:sp>
              <p:sp>
                <p:nvSpPr>
                  <p:cNvPr id="41" name="Rectangle: Rounded Corners 40">
                    <a:extLst>
                      <a:ext uri="{FF2B5EF4-FFF2-40B4-BE49-F238E27FC236}">
                        <a16:creationId xmlns:a16="http://schemas.microsoft.com/office/drawing/2014/main" id="{6BF80F76-3EF3-4B73-977A-C6E10181BB23}"/>
                      </a:ext>
                    </a:extLst>
                  </p:cNvPr>
                  <p:cNvSpPr/>
                  <p:nvPr/>
                </p:nvSpPr>
                <p:spPr>
                  <a:xfrm>
                    <a:off x="657797" y="2603500"/>
                    <a:ext cx="2030602" cy="5588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yearsPart.Append(years[i].ToString(CultureInfo.InvariantCulture));</a:t>
                    </a:r>
                  </a:p>
                </p:txBody>
              </p:sp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BD51D68A-1D28-4DDC-87DC-6631E7CF7922}"/>
                      </a:ext>
                    </a:extLst>
                  </p:cNvPr>
                  <p:cNvSpPr/>
                  <p:nvPr/>
                </p:nvSpPr>
                <p:spPr>
                  <a:xfrm>
                    <a:off x="884047" y="3416301"/>
                    <a:ext cx="1573403" cy="2794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rPr>
                      <a:t>var next = i + 1;</a:t>
                    </a:r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F3017B1F-6065-43D8-BCF5-81A486A58B3B}"/>
                      </a:ext>
                    </a:extLst>
                  </p:cNvPr>
                  <p:cNvSpPr/>
                  <p:nvPr/>
                </p:nvSpPr>
                <p:spPr>
                  <a:xfrm>
                    <a:off x="619697" y="3987800"/>
                    <a:ext cx="2106803" cy="355599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if</a:t>
                    </a:r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(next &lt; years.Length){</a:t>
                    </a:r>
                  </a:p>
                </p:txBody>
              </p:sp>
            </p:grp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4F4D5353-CEA8-4E60-B92D-D60921AF18E6}"/>
                    </a:ext>
                  </a:extLst>
                </p:cNvPr>
                <p:cNvCxnSpPr>
                  <a:stCxn id="40" idx="2"/>
                  <a:endCxn id="41" idx="0"/>
                </p:cNvCxnSpPr>
                <p:nvPr/>
              </p:nvCxnSpPr>
              <p:spPr>
                <a:xfrm flipH="1">
                  <a:off x="1673098" y="2349500"/>
                  <a:ext cx="1" cy="25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5CE6CC51-67C9-4794-9D77-464CC4A129CF}"/>
                    </a:ext>
                  </a:extLst>
                </p:cNvPr>
                <p:cNvCxnSpPr>
                  <a:cxnSpLocks/>
                  <a:stCxn id="41" idx="2"/>
                  <a:endCxn id="42" idx="0"/>
                </p:cNvCxnSpPr>
                <p:nvPr/>
              </p:nvCxnSpPr>
              <p:spPr>
                <a:xfrm flipH="1">
                  <a:off x="1670749" y="3162300"/>
                  <a:ext cx="2349" cy="2540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C93B47D4-3EA3-47FA-B78A-4186CDF8BFC1}"/>
                    </a:ext>
                  </a:extLst>
                </p:cNvPr>
                <p:cNvCxnSpPr>
                  <a:cxnSpLocks/>
                  <a:stCxn id="42" idx="2"/>
                  <a:endCxn id="43" idx="0"/>
                </p:cNvCxnSpPr>
                <p:nvPr/>
              </p:nvCxnSpPr>
              <p:spPr>
                <a:xfrm>
                  <a:off x="1670749" y="3695701"/>
                  <a:ext cx="2350" cy="2920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Connector: Curved 34">
                <a:extLst>
                  <a:ext uri="{FF2B5EF4-FFF2-40B4-BE49-F238E27FC236}">
                    <a16:creationId xmlns:a16="http://schemas.microsoft.com/office/drawing/2014/main" id="{1D2A4C0B-BD2F-47A1-896B-181F72361792}"/>
                  </a:ext>
                </a:extLst>
              </p:cNvPr>
              <p:cNvCxnSpPr>
                <a:cxnSpLocks/>
                <a:stCxn id="40" idx="3"/>
                <a:endCxn id="42" idx="3"/>
              </p:cNvCxnSpPr>
              <p:nvPr/>
            </p:nvCxnSpPr>
            <p:spPr>
              <a:xfrm flipH="1">
                <a:off x="2451100" y="2070100"/>
                <a:ext cx="125349" cy="1485901"/>
              </a:xfrm>
              <a:prstGeom prst="curvedConnector3">
                <a:avLst>
                  <a:gd name="adj1" fmla="val -18237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40DD140-3173-47A5-89B6-74DC3DFB982E}"/>
                </a:ext>
              </a:extLst>
            </p:cNvPr>
            <p:cNvSpPr txBox="1"/>
            <p:nvPr/>
          </p:nvSpPr>
          <p:spPr>
            <a:xfrm>
              <a:off x="3123441" y="1916211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0928F17-E4EC-4E97-AC57-51624217B2F6}"/>
                </a:ext>
              </a:extLst>
            </p:cNvPr>
            <p:cNvSpPr txBox="1"/>
            <p:nvPr/>
          </p:nvSpPr>
          <p:spPr>
            <a:xfrm>
              <a:off x="3031081" y="274104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E1733C8-CCB5-4268-89BB-22B3CBD21A2D}"/>
                </a:ext>
              </a:extLst>
            </p:cNvPr>
            <p:cNvSpPr txBox="1"/>
            <p:nvPr/>
          </p:nvSpPr>
          <p:spPr>
            <a:xfrm>
              <a:off x="3243515" y="340211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09C60B-CE59-4EC5-ABF3-2CF8BBC29962}"/>
                </a:ext>
              </a:extLst>
            </p:cNvPr>
            <p:cNvSpPr txBox="1"/>
            <p:nvPr/>
          </p:nvSpPr>
          <p:spPr>
            <a:xfrm>
              <a:off x="2938716" y="4036033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E23BCD3-3765-4843-9F69-E28F89F96CEA}"/>
              </a:ext>
            </a:extLst>
          </p:cNvPr>
          <p:cNvGrpSpPr/>
          <p:nvPr/>
        </p:nvGrpSpPr>
        <p:grpSpPr>
          <a:xfrm>
            <a:off x="5545314" y="1249680"/>
            <a:ext cx="2577416" cy="3107726"/>
            <a:chOff x="5545314" y="1249680"/>
            <a:chExt cx="2577416" cy="310772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2162E77-7CA8-472C-BC4A-838BFF7A5723}"/>
                </a:ext>
              </a:extLst>
            </p:cNvPr>
            <p:cNvGrpSpPr/>
            <p:nvPr/>
          </p:nvGrpSpPr>
          <p:grpSpPr>
            <a:xfrm>
              <a:off x="6015927" y="1249680"/>
              <a:ext cx="2106803" cy="3093719"/>
              <a:chOff x="6015927" y="1249680"/>
              <a:chExt cx="2106803" cy="309371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AED9810-429F-4CDB-B648-AF1BDAE7AF35}"/>
                  </a:ext>
                </a:extLst>
              </p:cNvPr>
              <p:cNvGrpSpPr/>
              <p:nvPr/>
            </p:nvGrpSpPr>
            <p:grpSpPr>
              <a:xfrm>
                <a:off x="6015927" y="1249680"/>
                <a:ext cx="2106803" cy="3093719"/>
                <a:chOff x="6015927" y="1249680"/>
                <a:chExt cx="2106803" cy="3093719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401977A-6A88-4567-BA51-DB33D38F68C3}"/>
                    </a:ext>
                  </a:extLst>
                </p:cNvPr>
                <p:cNvGrpSpPr/>
                <p:nvPr/>
              </p:nvGrpSpPr>
              <p:grpSpPr>
                <a:xfrm>
                  <a:off x="6015927" y="1249680"/>
                  <a:ext cx="2106803" cy="3093719"/>
                  <a:chOff x="613347" y="1249680"/>
                  <a:chExt cx="2106803" cy="3093719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03504D36-1F52-43C5-AF1C-A0A08ECF14D5}"/>
                      </a:ext>
                    </a:extLst>
                  </p:cNvPr>
                  <p:cNvGrpSpPr/>
                  <p:nvPr/>
                </p:nvGrpSpPr>
                <p:grpSpPr>
                  <a:xfrm>
                    <a:off x="613347" y="1249680"/>
                    <a:ext cx="2106803" cy="3093719"/>
                    <a:chOff x="619697" y="1249680"/>
                    <a:chExt cx="2106803" cy="3093719"/>
                  </a:xfrm>
                </p:grpSpPr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EDE3EFCD-838D-4E0B-B9FD-AB463B2A22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9697" y="1249680"/>
                      <a:ext cx="2106803" cy="3093719"/>
                      <a:chOff x="619697" y="1249680"/>
                      <a:chExt cx="2106803" cy="3093719"/>
                    </a:xfrm>
                  </p:grpSpPr>
                  <p:sp>
                    <p:nvSpPr>
                      <p:cNvPr id="51" name="Rectangle: Rounded Corners 50">
                        <a:extLst>
                          <a:ext uri="{FF2B5EF4-FFF2-40B4-BE49-F238E27FC236}">
                            <a16:creationId xmlns:a16="http://schemas.microsoft.com/office/drawing/2014/main" id="{7DCAA037-C509-42B0-B1A6-BF3CB036FD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3398" y="1249680"/>
                        <a:ext cx="1819401" cy="5588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nn-NO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for</a:t>
                        </a:r>
                        <a:r>
                          <a:rPr lang="nn-NO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(</a:t>
                        </a:r>
                        <a:r>
                          <a:rPr lang="nn-NO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var</a:t>
                        </a:r>
                        <a:r>
                          <a:rPr lang="nn-NO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i = 0; i &lt; years.Length; i++)</a:t>
                        </a:r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{</a:t>
                        </a:r>
                      </a:p>
                    </p:txBody>
                  </p:sp>
                  <p:sp>
                    <p:nvSpPr>
                      <p:cNvPr id="52" name="Rectangle: Rounded Corners 51">
                        <a:extLst>
                          <a:ext uri="{FF2B5EF4-FFF2-40B4-BE49-F238E27FC236}">
                            <a16:creationId xmlns:a16="http://schemas.microsoft.com/office/drawing/2014/main" id="{1BBB5C2F-DF77-4033-A164-715D39A18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7797" y="2062480"/>
                        <a:ext cx="2030602" cy="5588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yearsPart.Append(years[i].ToString(CultureInfo.InvariantCulture));</a:t>
                        </a:r>
                      </a:p>
                    </p:txBody>
                  </p:sp>
                  <p:sp>
                    <p:nvSpPr>
                      <p:cNvPr id="53" name="Rectangle: Rounded Corners 52">
                        <a:extLst>
                          <a:ext uri="{FF2B5EF4-FFF2-40B4-BE49-F238E27FC236}">
                            <a16:creationId xmlns:a16="http://schemas.microsoft.com/office/drawing/2014/main" id="{30BB9309-DD8D-4ADB-9026-464BF994D4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4047" y="3416301"/>
                        <a:ext cx="1573403" cy="2794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rPr>
                          <a:t>var next = i + 1;</a:t>
                        </a:r>
                      </a:p>
                    </p:txBody>
                  </p:sp>
                  <p:sp>
                    <p:nvSpPr>
                      <p:cNvPr id="54" name="Rectangle: Rounded Corners 53">
                        <a:extLst>
                          <a:ext uri="{FF2B5EF4-FFF2-40B4-BE49-F238E27FC236}">
                            <a16:creationId xmlns:a16="http://schemas.microsoft.com/office/drawing/2014/main" id="{9516DE00-7D85-46EA-8543-768411D93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9697" y="3987800"/>
                        <a:ext cx="2106803" cy="355599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if</a:t>
                        </a:r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(next &lt; years.Length){</a:t>
                        </a:r>
                      </a:p>
                    </p:txBody>
                  </p:sp>
                </p:grpSp>
                <p:cxnSp>
                  <p:nvCxnSpPr>
                    <p:cNvPr id="48" name="Straight Arrow Connector 47">
                      <a:extLst>
                        <a:ext uri="{FF2B5EF4-FFF2-40B4-BE49-F238E27FC236}">
                          <a16:creationId xmlns:a16="http://schemas.microsoft.com/office/drawing/2014/main" id="{E107FDF1-187C-46CB-8409-26132F70DC4A}"/>
                        </a:ext>
                      </a:extLst>
                    </p:cNvPr>
                    <p:cNvCxnSpPr>
                      <a:stCxn id="51" idx="2"/>
                      <a:endCxn id="52" idx="0"/>
                    </p:cNvCxnSpPr>
                    <p:nvPr/>
                  </p:nvCxnSpPr>
                  <p:spPr>
                    <a:xfrm flipH="1">
                      <a:off x="1673098" y="1808480"/>
                      <a:ext cx="1" cy="2540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Arrow Connector 48">
                      <a:extLst>
                        <a:ext uri="{FF2B5EF4-FFF2-40B4-BE49-F238E27FC236}">
                          <a16:creationId xmlns:a16="http://schemas.microsoft.com/office/drawing/2014/main" id="{450F5DA7-A670-4CE7-B410-1EE2E787FC5A}"/>
                        </a:ext>
                      </a:extLst>
                    </p:cNvPr>
                    <p:cNvCxnSpPr>
                      <a:cxnSpLocks/>
                      <a:stCxn id="52" idx="2"/>
                      <a:endCxn id="55" idx="0"/>
                    </p:cNvCxnSpPr>
                    <p:nvPr/>
                  </p:nvCxnSpPr>
                  <p:spPr>
                    <a:xfrm>
                      <a:off x="1673098" y="2621280"/>
                      <a:ext cx="2731" cy="261620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B5AF779C-2169-4C6E-9E6D-50A857728F98}"/>
                        </a:ext>
                      </a:extLst>
                    </p:cNvPr>
                    <p:cNvCxnSpPr>
                      <a:cxnSpLocks/>
                      <a:stCxn id="53" idx="2"/>
                      <a:endCxn id="54" idx="0"/>
                    </p:cNvCxnSpPr>
                    <p:nvPr/>
                  </p:nvCxnSpPr>
                  <p:spPr>
                    <a:xfrm>
                      <a:off x="1670749" y="3695701"/>
                      <a:ext cx="2350" cy="292099"/>
                    </a:xfrm>
                    <a:prstGeom prst="straightConnector1">
                      <a:avLst/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" name="Connector: Curved 45">
                    <a:extLst>
                      <a:ext uri="{FF2B5EF4-FFF2-40B4-BE49-F238E27FC236}">
                        <a16:creationId xmlns:a16="http://schemas.microsoft.com/office/drawing/2014/main" id="{B829DA50-420E-4145-A09A-AB026885EC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436587" y="1529078"/>
                    <a:ext cx="125349" cy="2026921"/>
                  </a:xfrm>
                  <a:prstGeom prst="curvedConnector3">
                    <a:avLst>
                      <a:gd name="adj1" fmla="val -239108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Connector: Curved 65">
                    <a:extLst>
                      <a:ext uri="{FF2B5EF4-FFF2-40B4-BE49-F238E27FC236}">
                        <a16:creationId xmlns:a16="http://schemas.microsoft.com/office/drawing/2014/main" id="{F9EE8688-D3B0-4F2A-8F73-5F4F2C859132}"/>
                      </a:ext>
                    </a:extLst>
                  </p:cNvPr>
                  <p:cNvCxnSpPr>
                    <a:cxnSpLocks/>
                    <a:stCxn id="51" idx="3"/>
                    <a:endCxn id="55" idx="3"/>
                  </p:cNvCxnSpPr>
                  <p:nvPr/>
                </p:nvCxnSpPr>
                <p:spPr>
                  <a:xfrm flipH="1">
                    <a:off x="2456180" y="1529080"/>
                    <a:ext cx="120269" cy="1493520"/>
                  </a:xfrm>
                  <a:prstGeom prst="curvedConnector3">
                    <a:avLst>
                      <a:gd name="adj1" fmla="val -164731"/>
                    </a:avLst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64AC956F-730C-4336-841A-AED809A1CB8E}"/>
                    </a:ext>
                  </a:extLst>
                </p:cNvPr>
                <p:cNvSpPr/>
                <p:nvPr/>
              </p:nvSpPr>
              <p:spPr>
                <a:xfrm>
                  <a:off x="6285357" y="2882900"/>
                  <a:ext cx="1573403" cy="279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int next = i + 1;</a:t>
                  </a:r>
                </a:p>
              </p:txBody>
            </p:sp>
          </p:grpSp>
          <p:cxnSp>
            <p:nvCxnSpPr>
              <p:cNvPr id="61" name="Connector: Curved 60">
                <a:extLst>
                  <a:ext uri="{FF2B5EF4-FFF2-40B4-BE49-F238E27FC236}">
                    <a16:creationId xmlns:a16="http://schemas.microsoft.com/office/drawing/2014/main" id="{2E08D82C-0BBA-443F-B395-8F6EC74FA24B}"/>
                  </a:ext>
                </a:extLst>
              </p:cNvPr>
              <p:cNvCxnSpPr>
                <a:stCxn id="55" idx="1"/>
                <a:endCxn id="54" idx="1"/>
              </p:cNvCxnSpPr>
              <p:nvPr/>
            </p:nvCxnSpPr>
            <p:spPr>
              <a:xfrm rot="10800000" flipV="1">
                <a:off x="6015927" y="3022600"/>
                <a:ext cx="269430" cy="1143000"/>
              </a:xfrm>
              <a:prstGeom prst="curvedConnector3">
                <a:avLst>
                  <a:gd name="adj1" fmla="val 184846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4F1DB51-BA87-4388-A8E8-A8E67485DC42}"/>
                  </a:ext>
                </a:extLst>
              </p:cNvPr>
              <p:cNvCxnSpPr>
                <a:cxnSpLocks/>
                <a:stCxn id="52" idx="3"/>
                <a:endCxn id="53" idx="3"/>
              </p:cNvCxnSpPr>
              <p:nvPr/>
            </p:nvCxnSpPr>
            <p:spPr>
              <a:xfrm flipH="1">
                <a:off x="7853680" y="2341880"/>
                <a:ext cx="230949" cy="1214121"/>
              </a:xfrm>
              <a:prstGeom prst="curvedConnector3">
                <a:avLst>
                  <a:gd name="adj1" fmla="val -39593"/>
                </a:avLst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5E9EB6B-5E93-4F69-A098-A7F3349073EF}"/>
                </a:ext>
              </a:extLst>
            </p:cNvPr>
            <p:cNvSpPr txBox="1"/>
            <p:nvPr/>
          </p:nvSpPr>
          <p:spPr>
            <a:xfrm>
              <a:off x="6045631" y="2777029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FA7328B-1D35-44A9-95C4-6FA37B9881B7}"/>
                </a:ext>
              </a:extLst>
            </p:cNvPr>
            <p:cNvSpPr txBox="1"/>
            <p:nvPr/>
          </p:nvSpPr>
          <p:spPr>
            <a:xfrm>
              <a:off x="6032096" y="340211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293F874-B7E1-4413-877C-68699B2F7BE2}"/>
                </a:ext>
              </a:extLst>
            </p:cNvPr>
            <p:cNvSpPr txBox="1"/>
            <p:nvPr/>
          </p:nvSpPr>
          <p:spPr>
            <a:xfrm>
              <a:off x="5545314" y="4049629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48EB27B-B8D2-4EB1-93C7-98962120716A}"/>
                </a:ext>
              </a:extLst>
            </p:cNvPr>
            <p:cNvSpPr txBox="1"/>
            <p:nvPr/>
          </p:nvSpPr>
          <p:spPr>
            <a:xfrm>
              <a:off x="5730039" y="2207823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08F5D69-0D61-4E72-BBCE-A028E52CF9DA}"/>
                </a:ext>
              </a:extLst>
            </p:cNvPr>
            <p:cNvSpPr txBox="1"/>
            <p:nvPr/>
          </p:nvSpPr>
          <p:spPr>
            <a:xfrm>
              <a:off x="5840875" y="1392587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45FBC6A-1697-4311-88C6-6A5D83113ED6}"/>
              </a:ext>
            </a:extLst>
          </p:cNvPr>
          <p:cNvSpPr txBox="1"/>
          <p:nvPr/>
        </p:nvSpPr>
        <p:spPr>
          <a:xfrm>
            <a:off x="1430998" y="43012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847004-DA0E-41A9-9CBA-63F413091A7D}"/>
              </a:ext>
            </a:extLst>
          </p:cNvPr>
          <p:cNvSpPr txBox="1"/>
          <p:nvPr/>
        </p:nvSpPr>
        <p:spPr>
          <a:xfrm>
            <a:off x="4095579" y="430126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3F0B85-5125-49BE-8437-BE6D1FCDCFA0}"/>
              </a:ext>
            </a:extLst>
          </p:cNvPr>
          <p:cNvSpPr txBox="1"/>
          <p:nvPr/>
        </p:nvSpPr>
        <p:spPr>
          <a:xfrm>
            <a:off x="6843199" y="429156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D27D9-3939-4C10-9C98-84606CC073B2}"/>
              </a:ext>
            </a:extLst>
          </p:cNvPr>
          <p:cNvSpPr txBox="1"/>
          <p:nvPr/>
        </p:nvSpPr>
        <p:spPr>
          <a:xfrm>
            <a:off x="6664463" y="85597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d-</a:t>
            </a:r>
            <a:r>
              <a:rPr lang="nn-NO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4E5447-99E9-498C-A767-5D6E7CA15AD1}"/>
              </a:ext>
            </a:extLst>
          </p:cNvPr>
          <p:cNvSpPr txBox="1"/>
          <p:nvPr/>
        </p:nvSpPr>
        <p:spPr>
          <a:xfrm>
            <a:off x="7409561" y="732868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i, j</a:t>
            </a:r>
          </a:p>
        </p:txBody>
      </p:sp>
    </p:spTree>
    <p:extLst>
      <p:ext uri="{BB962C8B-B14F-4D97-AF65-F5344CB8AC3E}">
        <p14:creationId xmlns:p14="http://schemas.microsoft.com/office/powerpoint/2010/main" val="1112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598431-2685-478F-9B6A-922B0FE065AA}"/>
              </a:ext>
            </a:extLst>
          </p:cNvPr>
          <p:cNvSpPr/>
          <p:nvPr/>
        </p:nvSpPr>
        <p:spPr>
          <a:xfrm>
            <a:off x="1287571" y="1723979"/>
            <a:ext cx="1211104" cy="97096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Building Multi-version PDG and Contexts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A602BA-0DB9-4E51-AAFC-0847263D3568}"/>
              </a:ext>
            </a:extLst>
          </p:cNvPr>
          <p:cNvSpPr/>
          <p:nvPr/>
        </p:nvSpPr>
        <p:spPr>
          <a:xfrm>
            <a:off x="3816996" y="1879259"/>
            <a:ext cx="1349938" cy="69596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Code Change Representation Learning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F715A2-29E3-4296-B782-ECE27E6D386B}"/>
              </a:ext>
            </a:extLst>
          </p:cNvPr>
          <p:cNvSpPr/>
          <p:nvPr/>
        </p:nvSpPr>
        <p:spPr>
          <a:xfrm>
            <a:off x="6593324" y="1870597"/>
            <a:ext cx="1283226" cy="70692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Agglomerative Clustering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C3A280-8BD9-4579-8822-30809E599A73}"/>
              </a:ext>
            </a:extLst>
          </p:cNvPr>
          <p:cNvSpPr/>
          <p:nvPr/>
        </p:nvSpPr>
        <p:spPr>
          <a:xfrm>
            <a:off x="9363680" y="1800280"/>
            <a:ext cx="1369299" cy="78740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Clusters Updating via Clone Detection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0DBBCE-A598-414F-A0E1-9753422C6030}"/>
              </a:ext>
            </a:extLst>
          </p:cNvPr>
          <p:cNvGrpSpPr/>
          <p:nvPr/>
        </p:nvGrpSpPr>
        <p:grpSpPr>
          <a:xfrm>
            <a:off x="2784580" y="1724660"/>
            <a:ext cx="687832" cy="970280"/>
            <a:chOff x="3436112" y="1724660"/>
            <a:chExt cx="687832" cy="97028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FB55CB-6F55-4AEA-A019-E2E712CD2F75}"/>
                </a:ext>
              </a:extLst>
            </p:cNvPr>
            <p:cNvSpPr/>
            <p:nvPr/>
          </p:nvSpPr>
          <p:spPr>
            <a:xfrm>
              <a:off x="3683508" y="17246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4367E73-5F19-4EE0-988F-2F2881DE67D3}"/>
                </a:ext>
              </a:extLst>
            </p:cNvPr>
            <p:cNvSpPr/>
            <p:nvPr/>
          </p:nvSpPr>
          <p:spPr>
            <a:xfrm>
              <a:off x="3436112" y="21183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49D8D8-0AB8-474E-B5C3-226F08EE9BFC}"/>
                </a:ext>
              </a:extLst>
            </p:cNvPr>
            <p:cNvSpPr/>
            <p:nvPr/>
          </p:nvSpPr>
          <p:spPr>
            <a:xfrm>
              <a:off x="3941064" y="21183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1C8043-704A-4927-9334-73E541FA7A5B}"/>
                </a:ext>
              </a:extLst>
            </p:cNvPr>
            <p:cNvSpPr/>
            <p:nvPr/>
          </p:nvSpPr>
          <p:spPr>
            <a:xfrm>
              <a:off x="3683508" y="25120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2CDB62-892A-48F4-B914-405DDB75E564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3839606" y="1880758"/>
              <a:ext cx="12824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25474F-BC63-4405-99A5-2DD6CF988EFD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3592210" y="1880758"/>
              <a:ext cx="11808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0F1944E-4620-47C2-B97A-3DDE6D486C1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3839606" y="2274458"/>
              <a:ext cx="12824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DE0FF5-3A24-4DA0-BDC1-0E2ED0473CC2}"/>
              </a:ext>
            </a:extLst>
          </p:cNvPr>
          <p:cNvGrpSpPr/>
          <p:nvPr/>
        </p:nvGrpSpPr>
        <p:grpSpPr>
          <a:xfrm rot="5400000">
            <a:off x="5770601" y="1377474"/>
            <a:ext cx="250078" cy="810055"/>
            <a:chOff x="6068497" y="1766458"/>
            <a:chExt cx="250078" cy="81005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0EDECD1-7571-482F-9655-68F74775B1FC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A110FD6-6AEF-4A37-BA03-1FB90247A9C7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E2C1D23-59A2-4677-8953-E3BE713584DA}"/>
                </a:ext>
              </a:extLst>
            </p:cNvPr>
            <p:cNvSpPr/>
            <p:nvPr/>
          </p:nvSpPr>
          <p:spPr>
            <a:xfrm>
              <a:off x="6113726" y="2086816"/>
              <a:ext cx="17141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EDC7B1A-8814-4212-A7E9-83191FB58205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9B330F-62D3-4441-A8A4-E1CB35AF3E16}"/>
              </a:ext>
            </a:extLst>
          </p:cNvPr>
          <p:cNvGrpSpPr/>
          <p:nvPr/>
        </p:nvGrpSpPr>
        <p:grpSpPr>
          <a:xfrm rot="5400000">
            <a:off x="5770601" y="1721532"/>
            <a:ext cx="250078" cy="810055"/>
            <a:chOff x="6068497" y="1766458"/>
            <a:chExt cx="250078" cy="81005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E8E9E84-2882-4C2B-A78B-BC5BC79E2281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739091-E964-4293-95EB-C71D7B2E026C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43E43F2-AED0-4F61-A4B9-DB5BEBFEB12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7B79F1-1157-4287-8700-B7A9D06792F3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169A95-EA04-4764-837B-A65767CA6E76}"/>
              </a:ext>
            </a:extLst>
          </p:cNvPr>
          <p:cNvGrpSpPr/>
          <p:nvPr/>
        </p:nvGrpSpPr>
        <p:grpSpPr>
          <a:xfrm rot="5400000">
            <a:off x="5770601" y="2258854"/>
            <a:ext cx="250078" cy="810055"/>
            <a:chOff x="6068497" y="1766458"/>
            <a:chExt cx="250078" cy="81005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E0368D0-A514-4922-8387-A322FE8996F2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BE44E98-DF49-44F8-BA14-CEB3A5C3B540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DF5EA12-0541-47C8-98DA-8343B982139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557D89F-CD41-4D40-A205-6F5EA3902B10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CD25C06-2827-49BD-B870-DE6C520A66E2}"/>
              </a:ext>
            </a:extLst>
          </p:cNvPr>
          <p:cNvSpPr txBox="1"/>
          <p:nvPr/>
        </p:nvSpPr>
        <p:spPr>
          <a:xfrm>
            <a:off x="5641181" y="2172774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ADAA979-BAC1-4900-BB38-42C268B1A317}"/>
              </a:ext>
            </a:extLst>
          </p:cNvPr>
          <p:cNvSpPr/>
          <p:nvPr/>
        </p:nvSpPr>
        <p:spPr>
          <a:xfrm rot="5400000">
            <a:off x="8497935" y="1377475"/>
            <a:ext cx="250078" cy="810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30732FE-8129-4AC0-92D7-ED5E3CD94363}"/>
              </a:ext>
            </a:extLst>
          </p:cNvPr>
          <p:cNvSpPr/>
          <p:nvPr/>
        </p:nvSpPr>
        <p:spPr>
          <a:xfrm rot="5400000">
            <a:off x="8497935" y="1721533"/>
            <a:ext cx="250078" cy="810055"/>
          </a:xfrm>
          <a:prstGeom prst="roundRect">
            <a:avLst/>
          </a:prstGeom>
          <a:solidFill>
            <a:srgbClr val="FDFD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2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90D9DBC-E479-44A8-BB8D-793B437EE4D5}"/>
              </a:ext>
            </a:extLst>
          </p:cNvPr>
          <p:cNvSpPr/>
          <p:nvPr/>
        </p:nvSpPr>
        <p:spPr>
          <a:xfrm rot="5400000">
            <a:off x="8497935" y="2258855"/>
            <a:ext cx="250078" cy="810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7EEF1B-206D-458A-8903-70ED1A89C952}"/>
              </a:ext>
            </a:extLst>
          </p:cNvPr>
          <p:cNvSpPr txBox="1"/>
          <p:nvPr/>
        </p:nvSpPr>
        <p:spPr>
          <a:xfrm>
            <a:off x="8368515" y="2172775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94FA982-DA70-4CAD-AEC3-E135A31877D1}"/>
              </a:ext>
            </a:extLst>
          </p:cNvPr>
          <p:cNvSpPr/>
          <p:nvPr/>
        </p:nvSpPr>
        <p:spPr>
          <a:xfrm rot="5400000">
            <a:off x="11323672" y="1377476"/>
            <a:ext cx="250078" cy="810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BF03E46-D8FB-48EF-BDA3-515906E64E84}"/>
              </a:ext>
            </a:extLst>
          </p:cNvPr>
          <p:cNvSpPr/>
          <p:nvPr/>
        </p:nvSpPr>
        <p:spPr>
          <a:xfrm rot="5400000">
            <a:off x="11323672" y="1721534"/>
            <a:ext cx="250078" cy="810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9DDE5EB-102A-41B3-AADB-21FDA77DE097}"/>
              </a:ext>
            </a:extLst>
          </p:cNvPr>
          <p:cNvSpPr/>
          <p:nvPr/>
        </p:nvSpPr>
        <p:spPr>
          <a:xfrm rot="5400000">
            <a:off x="11323672" y="2258856"/>
            <a:ext cx="250078" cy="810055"/>
          </a:xfrm>
          <a:prstGeom prst="roundRect">
            <a:avLst/>
          </a:prstGeom>
          <a:solidFill>
            <a:srgbClr val="FDFD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876D11-3EB6-4256-8045-898889072D62}"/>
              </a:ext>
            </a:extLst>
          </p:cNvPr>
          <p:cNvSpPr txBox="1"/>
          <p:nvPr/>
        </p:nvSpPr>
        <p:spPr>
          <a:xfrm>
            <a:off x="11194252" y="2172776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D4A621-0432-4653-B205-973432B5251D}"/>
              </a:ext>
            </a:extLst>
          </p:cNvPr>
          <p:cNvSpPr/>
          <p:nvPr/>
        </p:nvSpPr>
        <p:spPr>
          <a:xfrm>
            <a:off x="3628239" y="1018095"/>
            <a:ext cx="5561533" cy="22231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842F2A-F530-49F3-931E-E85848E4B6CB}"/>
              </a:ext>
            </a:extLst>
          </p:cNvPr>
          <p:cNvSpPr txBox="1"/>
          <p:nvPr/>
        </p:nvSpPr>
        <p:spPr>
          <a:xfrm>
            <a:off x="3816996" y="2977284"/>
            <a:ext cx="5372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Context-aware, Graph-based, Code Change Clustering Learning Model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7D81B-9C7B-4BD1-9C65-D542732C1EDA}"/>
              </a:ext>
            </a:extLst>
          </p:cNvPr>
          <p:cNvSpPr txBox="1"/>
          <p:nvPr/>
        </p:nvSpPr>
        <p:spPr>
          <a:xfrm>
            <a:off x="2403812" y="1200759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Multi-version PDG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8D55EB6-B9B3-4A90-8405-7A9D41318008}"/>
              </a:ext>
            </a:extLst>
          </p:cNvPr>
          <p:cNvSpPr txBox="1"/>
          <p:nvPr/>
        </p:nvSpPr>
        <p:spPr>
          <a:xfrm>
            <a:off x="5217046" y="999102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Vectors for Changed Nodes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6D8053-D25E-48C4-BA78-64FB1F9E08AF}"/>
              </a:ext>
            </a:extLst>
          </p:cNvPr>
          <p:cNvSpPr txBox="1"/>
          <p:nvPr/>
        </p:nvSpPr>
        <p:spPr>
          <a:xfrm>
            <a:off x="7941764" y="999102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Labels for Clusters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D8A3B0-32BD-4C9D-825B-A1EA8C14F83B}"/>
              </a:ext>
            </a:extLst>
          </p:cNvPr>
          <p:cNvSpPr txBox="1"/>
          <p:nvPr/>
        </p:nvSpPr>
        <p:spPr>
          <a:xfrm>
            <a:off x="10703657" y="1108611"/>
            <a:ext cx="136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Updated Clusters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AA68E82E-3006-43DC-BCB3-E14747D144E2}"/>
              </a:ext>
            </a:extLst>
          </p:cNvPr>
          <p:cNvSpPr/>
          <p:nvPr/>
        </p:nvSpPr>
        <p:spPr>
          <a:xfrm>
            <a:off x="2529155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3BCE0D83-D45A-47A9-8391-FD13ECAA1D11}"/>
              </a:ext>
            </a:extLst>
          </p:cNvPr>
          <p:cNvSpPr/>
          <p:nvPr/>
        </p:nvSpPr>
        <p:spPr>
          <a:xfrm>
            <a:off x="353502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812863E9-6FAE-491C-9DAE-29C7134764D9}"/>
              </a:ext>
            </a:extLst>
          </p:cNvPr>
          <p:cNvSpPr/>
          <p:nvPr/>
        </p:nvSpPr>
        <p:spPr>
          <a:xfrm>
            <a:off x="5222286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076A22D7-D2FC-4104-8F0D-D5C1B9E4656E}"/>
              </a:ext>
            </a:extLst>
          </p:cNvPr>
          <p:cNvSpPr/>
          <p:nvPr/>
        </p:nvSpPr>
        <p:spPr>
          <a:xfrm>
            <a:off x="634629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C0DDA746-72E2-4C55-8092-3168D7B3668D}"/>
              </a:ext>
            </a:extLst>
          </p:cNvPr>
          <p:cNvSpPr/>
          <p:nvPr/>
        </p:nvSpPr>
        <p:spPr>
          <a:xfrm>
            <a:off x="7927744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FCF75B42-B9A2-4786-BF5A-C8B7B8892ECB}"/>
              </a:ext>
            </a:extLst>
          </p:cNvPr>
          <p:cNvSpPr/>
          <p:nvPr/>
        </p:nvSpPr>
        <p:spPr>
          <a:xfrm>
            <a:off x="909098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2B0FF969-D2F2-40D2-9E73-1FAFF2991818}"/>
              </a:ext>
            </a:extLst>
          </p:cNvPr>
          <p:cNvSpPr/>
          <p:nvPr/>
        </p:nvSpPr>
        <p:spPr>
          <a:xfrm>
            <a:off x="10785056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Flowchart: Card 70">
            <a:extLst>
              <a:ext uri="{FF2B5EF4-FFF2-40B4-BE49-F238E27FC236}">
                <a16:creationId xmlns:a16="http://schemas.microsoft.com/office/drawing/2014/main" id="{60B7D68F-ABCC-43B2-AAD4-86D86287FBA9}"/>
              </a:ext>
            </a:extLst>
          </p:cNvPr>
          <p:cNvSpPr/>
          <p:nvPr/>
        </p:nvSpPr>
        <p:spPr>
          <a:xfrm>
            <a:off x="389698" y="1163540"/>
            <a:ext cx="366713" cy="521847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lowchart: Card 71">
            <a:extLst>
              <a:ext uri="{FF2B5EF4-FFF2-40B4-BE49-F238E27FC236}">
                <a16:creationId xmlns:a16="http://schemas.microsoft.com/office/drawing/2014/main" id="{1F493FA5-9C7D-4A80-BEA9-39639D4A8B41}"/>
              </a:ext>
            </a:extLst>
          </p:cNvPr>
          <p:cNvSpPr/>
          <p:nvPr/>
        </p:nvSpPr>
        <p:spPr>
          <a:xfrm>
            <a:off x="378341" y="2274458"/>
            <a:ext cx="366713" cy="521847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1D3FF65-1731-40D1-8D34-B57736348470}"/>
              </a:ext>
            </a:extLst>
          </p:cNvPr>
          <p:cNvSpPr txBox="1"/>
          <p:nvPr/>
        </p:nvSpPr>
        <p:spPr>
          <a:xfrm>
            <a:off x="-86962" y="1702691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 Code Version </a:t>
            </a:r>
            <a:r>
              <a:rPr lang="en-US" sz="1400" b="1" i="1" dirty="0"/>
              <a:t>i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F76080-1614-4BBA-817F-8F124E63ECC0}"/>
              </a:ext>
            </a:extLst>
          </p:cNvPr>
          <p:cNvSpPr txBox="1"/>
          <p:nvPr/>
        </p:nvSpPr>
        <p:spPr>
          <a:xfrm>
            <a:off x="-86962" y="2796305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 Code Version </a:t>
            </a:r>
            <a:r>
              <a:rPr lang="en-US" sz="1400" b="1" i="1" dirty="0"/>
              <a:t>j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D7A541A3-35BB-4FF2-B85F-EE88EF06D435}"/>
              </a:ext>
            </a:extLst>
          </p:cNvPr>
          <p:cNvSpPr/>
          <p:nvPr/>
        </p:nvSpPr>
        <p:spPr>
          <a:xfrm>
            <a:off x="1013881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8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A48833B-FB04-4064-BDEC-AD8F6BD5A824}"/>
              </a:ext>
            </a:extLst>
          </p:cNvPr>
          <p:cNvGrpSpPr/>
          <p:nvPr/>
        </p:nvGrpSpPr>
        <p:grpSpPr>
          <a:xfrm>
            <a:off x="86212" y="1159940"/>
            <a:ext cx="1986196" cy="2335446"/>
            <a:chOff x="3347804" y="1176104"/>
            <a:chExt cx="1986196" cy="233544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A2DE67A-6293-4CE8-B6F0-4B0E6F9D6FFB}"/>
                </a:ext>
              </a:extLst>
            </p:cNvPr>
            <p:cNvSpPr/>
            <p:nvPr/>
          </p:nvSpPr>
          <p:spPr>
            <a:xfrm>
              <a:off x="4178300" y="149995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B27E447-B1D9-40C4-AF38-259D93EEDA47}"/>
                </a:ext>
              </a:extLst>
            </p:cNvPr>
            <p:cNvSpPr/>
            <p:nvPr/>
          </p:nvSpPr>
          <p:spPr>
            <a:xfrm>
              <a:off x="4953000" y="1823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S6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89B34D-F0D1-4B56-9710-0D3D34ED174B}"/>
                </a:ext>
              </a:extLst>
            </p:cNvPr>
            <p:cNvSpPr/>
            <p:nvPr/>
          </p:nvSpPr>
          <p:spPr>
            <a:xfrm>
              <a:off x="4178300" y="2204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S4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3F49203-F5C9-4A8D-9CF9-ACAA2362F406}"/>
                </a:ext>
              </a:extLst>
            </p:cNvPr>
            <p:cNvSpPr/>
            <p:nvPr/>
          </p:nvSpPr>
          <p:spPr>
            <a:xfrm>
              <a:off x="3347804" y="182583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S5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5CB021-EAE6-4E0F-BEBA-E30DE4921DE2}"/>
                </a:ext>
              </a:extLst>
            </p:cNvPr>
            <p:cNvSpPr/>
            <p:nvPr/>
          </p:nvSpPr>
          <p:spPr>
            <a:xfrm>
              <a:off x="4178300" y="28067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S7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1333EBF-A501-4839-9035-8CF024B7A966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4368800" y="188095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F743377-EDC9-4103-A062-D8F6E130E407}"/>
                </a:ext>
              </a:extLst>
            </p:cNvPr>
            <p:cNvCxnSpPr>
              <a:cxnSpLocks/>
              <a:stCxn id="2" idx="6"/>
              <a:endCxn id="3" idx="1"/>
            </p:cNvCxnSpPr>
            <p:nvPr/>
          </p:nvCxnSpPr>
          <p:spPr>
            <a:xfrm>
              <a:off x="4559300" y="1690454"/>
              <a:ext cx="449496" cy="18914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C0C46F0-DD88-4668-B1EC-F50AC7305D3A}"/>
                </a:ext>
              </a:extLst>
            </p:cNvPr>
            <p:cNvCxnSpPr>
              <a:cxnSpLocks/>
              <a:stCxn id="4" idx="6"/>
              <a:endCxn id="3" idx="3"/>
            </p:cNvCxnSpPr>
            <p:nvPr/>
          </p:nvCxnSpPr>
          <p:spPr>
            <a:xfrm flipV="1">
              <a:off x="4559300" y="2149008"/>
              <a:ext cx="449496" cy="24629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8DAE7F-35EC-49E3-A206-CB550BEF486A}"/>
                </a:ext>
              </a:extLst>
            </p:cNvPr>
            <p:cNvCxnSpPr>
              <a:cxnSpLocks/>
              <a:stCxn id="4" idx="2"/>
              <a:endCxn id="5" idx="5"/>
            </p:cNvCxnSpPr>
            <p:nvPr/>
          </p:nvCxnSpPr>
          <p:spPr>
            <a:xfrm flipH="1" flipV="1">
              <a:off x="3673008" y="2151039"/>
              <a:ext cx="505292" cy="24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9218288-91BE-40F2-93D3-D48A88C3CD25}"/>
                </a:ext>
              </a:extLst>
            </p:cNvPr>
            <p:cNvCxnSpPr>
              <a:cxnSpLocks/>
              <a:stCxn id="2" idx="2"/>
              <a:endCxn id="5" idx="7"/>
            </p:cNvCxnSpPr>
            <p:nvPr/>
          </p:nvCxnSpPr>
          <p:spPr>
            <a:xfrm flipH="1">
              <a:off x="3673008" y="1690454"/>
              <a:ext cx="505292" cy="191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2A76456-9C82-430D-A349-D1CA1D475C52}"/>
                </a:ext>
              </a:extLst>
            </p:cNvPr>
            <p:cNvCxnSpPr>
              <a:cxnSpLocks/>
              <a:stCxn id="3" idx="4"/>
              <a:endCxn id="6" idx="7"/>
            </p:cNvCxnSpPr>
            <p:nvPr/>
          </p:nvCxnSpPr>
          <p:spPr>
            <a:xfrm flipH="1">
              <a:off x="4503504" y="2204804"/>
              <a:ext cx="639996" cy="65769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D69850-8E28-4D50-BC94-9CC377B9821F}"/>
                </a:ext>
              </a:extLst>
            </p:cNvPr>
            <p:cNvCxnSpPr>
              <a:cxnSpLocks/>
              <a:stCxn id="5" idx="4"/>
              <a:endCxn id="6" idx="1"/>
            </p:cNvCxnSpPr>
            <p:nvPr/>
          </p:nvCxnSpPr>
          <p:spPr>
            <a:xfrm>
              <a:off x="3538304" y="2206835"/>
              <a:ext cx="695792" cy="6556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BDA502C-B9DC-4810-BB5A-8A120C1F8B64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4368800" y="117610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56F928F-947E-4295-AF47-48D9B19008F6}"/>
                </a:ext>
              </a:extLst>
            </p:cNvPr>
            <p:cNvCxnSpPr>
              <a:cxnSpLocks/>
            </p:cNvCxnSpPr>
            <p:nvPr/>
          </p:nvCxnSpPr>
          <p:spPr>
            <a:xfrm>
              <a:off x="4368800" y="3187700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60651C0-2FF9-4632-B27B-B46A920D8475}"/>
              </a:ext>
            </a:extLst>
          </p:cNvPr>
          <p:cNvSpPr/>
          <p:nvPr/>
        </p:nvSpPr>
        <p:spPr>
          <a:xfrm>
            <a:off x="2733964" y="1150704"/>
            <a:ext cx="449496" cy="2335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84B81BE-FD7F-4D6C-A59E-72A41FD0250C}"/>
              </a:ext>
            </a:extLst>
          </p:cNvPr>
          <p:cNvGrpSpPr/>
          <p:nvPr/>
        </p:nvGrpSpPr>
        <p:grpSpPr>
          <a:xfrm>
            <a:off x="3725342" y="1150704"/>
            <a:ext cx="1986196" cy="2335446"/>
            <a:chOff x="3347804" y="1176104"/>
            <a:chExt cx="1986196" cy="233544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56217D0-6C67-49CC-981E-91E00A3B4FC0}"/>
                </a:ext>
              </a:extLst>
            </p:cNvPr>
            <p:cNvSpPr/>
            <p:nvPr/>
          </p:nvSpPr>
          <p:spPr>
            <a:xfrm>
              <a:off x="4178300" y="149995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2BD281D-A22B-4905-84BE-4DD219517C4B}"/>
                </a:ext>
              </a:extLst>
            </p:cNvPr>
            <p:cNvSpPr/>
            <p:nvPr/>
          </p:nvSpPr>
          <p:spPr>
            <a:xfrm>
              <a:off x="4953000" y="1823804"/>
              <a:ext cx="381000" cy="381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V6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7FDFEBC-CE8D-4D3A-93CA-3F1187C93863}"/>
                </a:ext>
              </a:extLst>
            </p:cNvPr>
            <p:cNvSpPr/>
            <p:nvPr/>
          </p:nvSpPr>
          <p:spPr>
            <a:xfrm>
              <a:off x="4178300" y="2204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V4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52BC16A-9278-49ED-9765-CB70E30BE0E4}"/>
                </a:ext>
              </a:extLst>
            </p:cNvPr>
            <p:cNvSpPr/>
            <p:nvPr/>
          </p:nvSpPr>
          <p:spPr>
            <a:xfrm>
              <a:off x="3347804" y="182583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V5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CB97BE8-036D-4E74-A737-01B39B435611}"/>
                </a:ext>
              </a:extLst>
            </p:cNvPr>
            <p:cNvSpPr/>
            <p:nvPr/>
          </p:nvSpPr>
          <p:spPr>
            <a:xfrm>
              <a:off x="4178300" y="28067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V7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0BD0FA-762C-4765-BED7-6ADE02589C86}"/>
                </a:ext>
              </a:extLst>
            </p:cNvPr>
            <p:cNvCxnSpPr>
              <a:stCxn id="61" idx="4"/>
              <a:endCxn id="63" idx="0"/>
            </p:cNvCxnSpPr>
            <p:nvPr/>
          </p:nvCxnSpPr>
          <p:spPr>
            <a:xfrm>
              <a:off x="4368800" y="188095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E292C38-1FD5-4AFE-8895-E31F8DFB1A81}"/>
                </a:ext>
              </a:extLst>
            </p:cNvPr>
            <p:cNvCxnSpPr>
              <a:cxnSpLocks/>
              <a:stCxn id="61" idx="6"/>
              <a:endCxn id="62" idx="1"/>
            </p:cNvCxnSpPr>
            <p:nvPr/>
          </p:nvCxnSpPr>
          <p:spPr>
            <a:xfrm>
              <a:off x="4559300" y="1690454"/>
              <a:ext cx="449496" cy="18914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CEE15AD-150D-4C34-85D5-74348FD2DDD8}"/>
                </a:ext>
              </a:extLst>
            </p:cNvPr>
            <p:cNvCxnSpPr>
              <a:cxnSpLocks/>
              <a:stCxn id="63" idx="6"/>
              <a:endCxn id="62" idx="3"/>
            </p:cNvCxnSpPr>
            <p:nvPr/>
          </p:nvCxnSpPr>
          <p:spPr>
            <a:xfrm flipV="1">
              <a:off x="4559300" y="2149008"/>
              <a:ext cx="449496" cy="24629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8D44E7A-2E18-48F5-AC12-AF97E8A1D594}"/>
                </a:ext>
              </a:extLst>
            </p:cNvPr>
            <p:cNvCxnSpPr>
              <a:cxnSpLocks/>
              <a:stCxn id="63" idx="2"/>
              <a:endCxn id="64" idx="5"/>
            </p:cNvCxnSpPr>
            <p:nvPr/>
          </p:nvCxnSpPr>
          <p:spPr>
            <a:xfrm flipH="1" flipV="1">
              <a:off x="3673008" y="2151039"/>
              <a:ext cx="505292" cy="24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43D73AF-63AF-4D51-9EC4-711A6CD69327}"/>
                </a:ext>
              </a:extLst>
            </p:cNvPr>
            <p:cNvCxnSpPr>
              <a:cxnSpLocks/>
              <a:stCxn id="61" idx="2"/>
              <a:endCxn id="64" idx="7"/>
            </p:cNvCxnSpPr>
            <p:nvPr/>
          </p:nvCxnSpPr>
          <p:spPr>
            <a:xfrm flipH="1">
              <a:off x="3673008" y="1690454"/>
              <a:ext cx="505292" cy="191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1485EC6-3757-48BF-A281-3FC2FF1D412C}"/>
                </a:ext>
              </a:extLst>
            </p:cNvPr>
            <p:cNvCxnSpPr>
              <a:cxnSpLocks/>
              <a:stCxn id="62" idx="4"/>
              <a:endCxn id="65" idx="7"/>
            </p:cNvCxnSpPr>
            <p:nvPr/>
          </p:nvCxnSpPr>
          <p:spPr>
            <a:xfrm flipH="1">
              <a:off x="4503504" y="2204804"/>
              <a:ext cx="639996" cy="65769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844CF42-427E-46E1-83FA-5641C40D06A7}"/>
                </a:ext>
              </a:extLst>
            </p:cNvPr>
            <p:cNvCxnSpPr>
              <a:cxnSpLocks/>
              <a:stCxn id="64" idx="4"/>
              <a:endCxn id="65" idx="1"/>
            </p:cNvCxnSpPr>
            <p:nvPr/>
          </p:nvCxnSpPr>
          <p:spPr>
            <a:xfrm>
              <a:off x="3538304" y="2206835"/>
              <a:ext cx="695792" cy="6556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FF36DD9-B303-4ACA-B82F-A30A400CC063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4368800" y="117610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F48A448-7609-4706-A00F-756786A37946}"/>
                </a:ext>
              </a:extLst>
            </p:cNvPr>
            <p:cNvCxnSpPr>
              <a:cxnSpLocks/>
            </p:cNvCxnSpPr>
            <p:nvPr/>
          </p:nvCxnSpPr>
          <p:spPr>
            <a:xfrm>
              <a:off x="4368800" y="3187700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9682941-3A1A-42DA-A4C6-1250F68EDC19}"/>
              </a:ext>
            </a:extLst>
          </p:cNvPr>
          <p:cNvCxnSpPr>
            <a:stCxn id="62" idx="0"/>
          </p:cNvCxnSpPr>
          <p:nvPr/>
        </p:nvCxnSpPr>
        <p:spPr>
          <a:xfrm flipV="1">
            <a:off x="5521038" y="1150704"/>
            <a:ext cx="7874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B9C0603-E0A9-445D-A95E-637AA9F3DC09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5521038" y="2179404"/>
            <a:ext cx="682747" cy="1152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Left Brace 80">
            <a:extLst>
              <a:ext uri="{FF2B5EF4-FFF2-40B4-BE49-F238E27FC236}">
                <a16:creationId xmlns:a16="http://schemas.microsoft.com/office/drawing/2014/main" id="{BB6329F5-5D1D-4FCF-B3FC-982D36D2CB94}"/>
              </a:ext>
            </a:extLst>
          </p:cNvPr>
          <p:cNvSpPr/>
          <p:nvPr/>
        </p:nvSpPr>
        <p:spPr>
          <a:xfrm>
            <a:off x="6262719" y="1150704"/>
            <a:ext cx="180423" cy="1219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E20C167-4F53-49D9-A017-7E1FB7CA32D4}"/>
              </a:ext>
            </a:extLst>
          </p:cNvPr>
          <p:cNvGrpSpPr/>
          <p:nvPr/>
        </p:nvGrpSpPr>
        <p:grpSpPr>
          <a:xfrm>
            <a:off x="6448917" y="1150704"/>
            <a:ext cx="381000" cy="1204091"/>
            <a:chOff x="7989076" y="1150704"/>
            <a:chExt cx="381000" cy="120409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ADFF9B1-8581-4409-8102-4556C7430CFA}"/>
                </a:ext>
              </a:extLst>
            </p:cNvPr>
            <p:cNvSpPr/>
            <p:nvPr/>
          </p:nvSpPr>
          <p:spPr>
            <a:xfrm>
              <a:off x="7989076" y="11507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5797AA8-EFB6-466E-93CA-73A4096D4F29}"/>
                </a:ext>
              </a:extLst>
            </p:cNvPr>
            <p:cNvSpPr/>
            <p:nvPr/>
          </p:nvSpPr>
          <p:spPr>
            <a:xfrm>
              <a:off x="7989076" y="1569127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V4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8003D3A-C046-4B91-99C0-5C511EC302EB}"/>
                </a:ext>
              </a:extLst>
            </p:cNvPr>
            <p:cNvSpPr/>
            <p:nvPr/>
          </p:nvSpPr>
          <p:spPr>
            <a:xfrm>
              <a:off x="7989076" y="197379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V7</a:t>
              </a: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EE473F9A-8D5C-4B98-AF2B-889133FD3A7D}"/>
              </a:ext>
            </a:extLst>
          </p:cNvPr>
          <p:cNvSpPr/>
          <p:nvPr/>
        </p:nvSpPr>
        <p:spPr>
          <a:xfrm>
            <a:off x="6424670" y="294794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V6</a:t>
            </a:r>
          </a:p>
        </p:txBody>
      </p:sp>
      <p:sp>
        <p:nvSpPr>
          <p:cNvPr id="95" name="Flowchart: Summing Junction 94">
            <a:extLst>
              <a:ext uri="{FF2B5EF4-FFF2-40B4-BE49-F238E27FC236}">
                <a16:creationId xmlns:a16="http://schemas.microsoft.com/office/drawing/2014/main" id="{EC3CC771-2C12-4C3F-9FB5-FB692C4A4525}"/>
              </a:ext>
            </a:extLst>
          </p:cNvPr>
          <p:cNvSpPr/>
          <p:nvPr/>
        </p:nvSpPr>
        <p:spPr>
          <a:xfrm>
            <a:off x="8525161" y="2164295"/>
            <a:ext cx="381000" cy="381000"/>
          </a:xfrm>
          <a:prstGeom prst="flowChartSummingJunction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D0F03D0-6061-4830-8839-725B7B8264CC}"/>
              </a:ext>
            </a:extLst>
          </p:cNvPr>
          <p:cNvGrpSpPr/>
          <p:nvPr/>
        </p:nvGrpSpPr>
        <p:grpSpPr>
          <a:xfrm>
            <a:off x="9393379" y="1743368"/>
            <a:ext cx="412550" cy="1219200"/>
            <a:chOff x="8829964" y="1854200"/>
            <a:chExt cx="412550" cy="1219200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5625D678-1995-4E4B-944D-577BDCCAC7B4}"/>
                </a:ext>
              </a:extLst>
            </p:cNvPr>
            <p:cNvSpPr/>
            <p:nvPr/>
          </p:nvSpPr>
          <p:spPr>
            <a:xfrm>
              <a:off x="8829964" y="1854200"/>
              <a:ext cx="412550" cy="1219200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C0DEBF-5E8C-4956-A4E5-CE3B7CA6801A}"/>
                </a:ext>
              </a:extLst>
            </p:cNvPr>
            <p:cNvGrpSpPr/>
            <p:nvPr/>
          </p:nvGrpSpPr>
          <p:grpSpPr>
            <a:xfrm>
              <a:off x="8888787" y="1987071"/>
              <a:ext cx="312565" cy="987813"/>
              <a:chOff x="7989076" y="1150704"/>
              <a:chExt cx="381000" cy="120409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0BBE466-86F5-4996-9B88-8FA52FCEBA86}"/>
                  </a:ext>
                </a:extLst>
              </p:cNvPr>
              <p:cNvSpPr/>
              <p:nvPr/>
            </p:nvSpPr>
            <p:spPr>
              <a:xfrm>
                <a:off x="7989076" y="1150704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E024D6E-94C9-4062-BBB7-1945CE82FD22}"/>
                  </a:ext>
                </a:extLst>
              </p:cNvPr>
              <p:cNvSpPr/>
              <p:nvPr/>
            </p:nvSpPr>
            <p:spPr>
              <a:xfrm>
                <a:off x="7989076" y="1569127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DAB2E35C-77DE-44C6-AE84-E307051ED72E}"/>
                  </a:ext>
                </a:extLst>
              </p:cNvPr>
              <p:cNvSpPr/>
              <p:nvPr/>
            </p:nvSpPr>
            <p:spPr>
              <a:xfrm>
                <a:off x="7989076" y="1973795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8EF780A-4833-4550-8011-999ED360C29D}"/>
              </a:ext>
            </a:extLst>
          </p:cNvPr>
          <p:cNvSpPr/>
          <p:nvPr/>
        </p:nvSpPr>
        <p:spPr>
          <a:xfrm>
            <a:off x="10258899" y="1187648"/>
            <a:ext cx="449496" cy="2335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02372C6-5A1A-45EA-B460-CFA04087AFAC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2152075" y="2318427"/>
            <a:ext cx="58188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CA67759-AFBC-4903-88AC-3EBE84154D63}"/>
              </a:ext>
            </a:extLst>
          </p:cNvPr>
          <p:cNvCxnSpPr>
            <a:cxnSpLocks/>
          </p:cNvCxnSpPr>
          <p:nvPr/>
        </p:nvCxnSpPr>
        <p:spPr>
          <a:xfrm>
            <a:off x="3189633" y="2318427"/>
            <a:ext cx="58188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518612D-CF1A-4346-B1FD-79065DF122D0}"/>
              </a:ext>
            </a:extLst>
          </p:cNvPr>
          <p:cNvCxnSpPr>
            <a:endCxn id="95" idx="0"/>
          </p:cNvCxnSpPr>
          <p:nvPr/>
        </p:nvCxnSpPr>
        <p:spPr>
          <a:xfrm>
            <a:off x="8155707" y="1674290"/>
            <a:ext cx="559954" cy="490005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3AE4BD3-E150-40F6-A143-34FB9769381B}"/>
              </a:ext>
            </a:extLst>
          </p:cNvPr>
          <p:cNvCxnSpPr>
            <a:cxnSpLocks/>
            <a:endCxn id="95" idx="4"/>
          </p:cNvCxnSpPr>
          <p:nvPr/>
        </p:nvCxnSpPr>
        <p:spPr>
          <a:xfrm flipV="1">
            <a:off x="7018857" y="2545295"/>
            <a:ext cx="1696804" cy="626241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93C8514-31E4-4F20-899D-866560C7FBE8}"/>
              </a:ext>
            </a:extLst>
          </p:cNvPr>
          <p:cNvCxnSpPr>
            <a:stCxn id="95" idx="6"/>
            <a:endCxn id="96" idx="1"/>
          </p:cNvCxnSpPr>
          <p:nvPr/>
        </p:nvCxnSpPr>
        <p:spPr>
          <a:xfrm flipV="1">
            <a:off x="8906161" y="2352968"/>
            <a:ext cx="487218" cy="182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E25479-C5E1-4067-B0BF-FC62D2CED242}"/>
              </a:ext>
            </a:extLst>
          </p:cNvPr>
          <p:cNvCxnSpPr>
            <a:stCxn id="96" idx="3"/>
            <a:endCxn id="102" idx="1"/>
          </p:cNvCxnSpPr>
          <p:nvPr/>
        </p:nvCxnSpPr>
        <p:spPr>
          <a:xfrm>
            <a:off x="9805929" y="2352968"/>
            <a:ext cx="452970" cy="24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Card 119">
            <a:extLst>
              <a:ext uri="{FF2B5EF4-FFF2-40B4-BE49-F238E27FC236}">
                <a16:creationId xmlns:a16="http://schemas.microsoft.com/office/drawing/2014/main" id="{10120A33-1C93-431B-B1C6-F5D4A193D90E}"/>
              </a:ext>
            </a:extLst>
          </p:cNvPr>
          <p:cNvSpPr/>
          <p:nvPr/>
        </p:nvSpPr>
        <p:spPr>
          <a:xfrm>
            <a:off x="11166766" y="2025848"/>
            <a:ext cx="542651" cy="681274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06DE42B-8C93-4F36-970B-E6B085A2543A}"/>
              </a:ext>
            </a:extLst>
          </p:cNvPr>
          <p:cNvCxnSpPr/>
          <p:nvPr/>
        </p:nvCxnSpPr>
        <p:spPr>
          <a:xfrm>
            <a:off x="10703803" y="2352968"/>
            <a:ext cx="452970" cy="24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EB0A09D-C5D1-45EA-932B-2448D3C2D7FB}"/>
              </a:ext>
            </a:extLst>
          </p:cNvPr>
          <p:cNvSpPr txBox="1"/>
          <p:nvPr/>
        </p:nvSpPr>
        <p:spPr>
          <a:xfrm>
            <a:off x="6168118" y="2375787"/>
            <a:ext cx="100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Context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0F46E21-0E92-4887-BD97-C8636035E4E9}"/>
              </a:ext>
            </a:extLst>
          </p:cNvPr>
          <p:cNvSpPr txBox="1"/>
          <p:nvPr/>
        </p:nvSpPr>
        <p:spPr>
          <a:xfrm>
            <a:off x="2395630" y="858028"/>
            <a:ext cx="1403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Label-GCN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3701175A-4949-447C-B14D-948DAD68B7E0}"/>
              </a:ext>
            </a:extLst>
          </p:cNvPr>
          <p:cNvSpPr/>
          <p:nvPr/>
        </p:nvSpPr>
        <p:spPr>
          <a:xfrm>
            <a:off x="7710089" y="1150704"/>
            <a:ext cx="449496" cy="113077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307E1E-B330-41B0-BECA-ABAAEAF2A0E2}"/>
              </a:ext>
            </a:extLst>
          </p:cNvPr>
          <p:cNvSpPr txBox="1"/>
          <p:nvPr/>
        </p:nvSpPr>
        <p:spPr>
          <a:xfrm>
            <a:off x="5429639" y="3277997"/>
            <a:ext cx="237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Representation Vector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710802F-7F87-447C-A441-30A2B74B1A2C}"/>
              </a:ext>
            </a:extLst>
          </p:cNvPr>
          <p:cNvSpPr txBox="1"/>
          <p:nvPr/>
        </p:nvSpPr>
        <p:spPr>
          <a:xfrm>
            <a:off x="8674781" y="2903363"/>
            <a:ext cx="1696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Change Representation Vector for S6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82B16F0-CC78-41C4-B270-39996F3DA97F}"/>
              </a:ext>
            </a:extLst>
          </p:cNvPr>
          <p:cNvSpPr txBox="1"/>
          <p:nvPr/>
        </p:nvSpPr>
        <p:spPr>
          <a:xfrm>
            <a:off x="6679840" y="851223"/>
            <a:ext cx="237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Fully-connected Layer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1A3BE03-1A4C-4845-A9FA-D9101AD4BCFF}"/>
              </a:ext>
            </a:extLst>
          </p:cNvPr>
          <p:cNvSpPr txBox="1"/>
          <p:nvPr/>
        </p:nvSpPr>
        <p:spPr>
          <a:xfrm>
            <a:off x="9592984" y="601943"/>
            <a:ext cx="17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Hierarchical Clustering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1B30D0F-CD8D-471A-A29A-C653633B0473}"/>
              </a:ext>
            </a:extLst>
          </p:cNvPr>
          <p:cNvSpPr txBox="1"/>
          <p:nvPr/>
        </p:nvSpPr>
        <p:spPr>
          <a:xfrm>
            <a:off x="10572839" y="2708405"/>
            <a:ext cx="17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Clustering Results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3CECE03-1FAA-41FD-9F14-9C133212593A}"/>
              </a:ext>
            </a:extLst>
          </p:cNvPr>
          <p:cNvCxnSpPr>
            <a:cxnSpLocks/>
          </p:cNvCxnSpPr>
          <p:nvPr/>
        </p:nvCxnSpPr>
        <p:spPr>
          <a:xfrm>
            <a:off x="6956982" y="1686120"/>
            <a:ext cx="76393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2C5482D-5F80-4C25-AD95-29401DA3603C}"/>
              </a:ext>
            </a:extLst>
          </p:cNvPr>
          <p:cNvSpPr txBox="1"/>
          <p:nvPr/>
        </p:nvSpPr>
        <p:spPr>
          <a:xfrm>
            <a:off x="2615991" y="579127"/>
            <a:ext cx="664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Context-aware, Graph-based Code Change Representation Learning 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F470F2-6BB3-4F31-A87D-A2EB4E89346E}"/>
              </a:ext>
            </a:extLst>
          </p:cNvPr>
          <p:cNvSpPr/>
          <p:nvPr/>
        </p:nvSpPr>
        <p:spPr>
          <a:xfrm rot="16200000">
            <a:off x="5821625" y="-2706834"/>
            <a:ext cx="305440" cy="720332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02C7F24-E54E-4417-904D-3151015D7B57}"/>
              </a:ext>
            </a:extLst>
          </p:cNvPr>
          <p:cNvSpPr txBox="1"/>
          <p:nvPr/>
        </p:nvSpPr>
        <p:spPr>
          <a:xfrm>
            <a:off x="726912" y="890532"/>
            <a:ext cx="1403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δ</a:t>
            </a:r>
            <a:r>
              <a:rPr lang="en-US" sz="1600" b="1" dirty="0"/>
              <a:t>-PDG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3EFBF7-ED8E-4478-B37E-81A24C36493A}"/>
              </a:ext>
            </a:extLst>
          </p:cNvPr>
          <p:cNvSpPr txBox="1"/>
          <p:nvPr/>
        </p:nvSpPr>
        <p:spPr>
          <a:xfrm>
            <a:off x="1183845" y="770346"/>
            <a:ext cx="530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i,j</a:t>
            </a:r>
            <a:endParaRPr lang="en-US" sz="16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8B015D-07D0-4C0F-93EC-C281D8FF0863}"/>
              </a:ext>
            </a:extLst>
          </p:cNvPr>
          <p:cNvGrpSpPr/>
          <p:nvPr/>
        </p:nvGrpSpPr>
        <p:grpSpPr>
          <a:xfrm>
            <a:off x="8130550" y="1167246"/>
            <a:ext cx="1004063" cy="514344"/>
            <a:chOff x="4761992" y="3977386"/>
            <a:chExt cx="1004063" cy="514344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3CA4A67-9AB2-4C5E-B21E-23CC91B1153E}"/>
                </a:ext>
              </a:extLst>
            </p:cNvPr>
            <p:cNvSpPr txBox="1"/>
            <p:nvPr/>
          </p:nvSpPr>
          <p:spPr>
            <a:xfrm>
              <a:off x="4761992" y="3977386"/>
              <a:ext cx="100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i="1" dirty="0">
                <a:latin typeface="Century Schoolbook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7BA0DA9-9DFD-4D90-9E7C-F8C2EE1FD68F}"/>
                </a:ext>
              </a:extLst>
            </p:cNvPr>
            <p:cNvSpPr txBox="1"/>
            <p:nvPr/>
          </p:nvSpPr>
          <p:spPr>
            <a:xfrm>
              <a:off x="4908000" y="4122398"/>
              <a:ext cx="584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ctx</a:t>
              </a:r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0A126-95A9-4CBF-87DD-CFDC03584C19}"/>
              </a:ext>
            </a:extLst>
          </p:cNvPr>
          <p:cNvGrpSpPr/>
          <p:nvPr/>
        </p:nvGrpSpPr>
        <p:grpSpPr>
          <a:xfrm>
            <a:off x="1208078" y="1179259"/>
            <a:ext cx="455101" cy="572127"/>
            <a:chOff x="1507986" y="361574"/>
            <a:chExt cx="455101" cy="572127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EF8AA8-5BAD-4099-B846-9AC53224EE1E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3D6C57E-91C0-437C-B771-65E43EEF9F0A}"/>
                </a:ext>
              </a:extLst>
            </p:cNvPr>
            <p:cNvSpPr txBox="1"/>
            <p:nvPr/>
          </p:nvSpPr>
          <p:spPr>
            <a:xfrm>
              <a:off x="1669542" y="621813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0D81226-D57B-48B8-9958-8A3F4B5C481E}"/>
              </a:ext>
            </a:extLst>
          </p:cNvPr>
          <p:cNvGrpSpPr/>
          <p:nvPr/>
        </p:nvGrpSpPr>
        <p:grpSpPr>
          <a:xfrm>
            <a:off x="1914735" y="1419980"/>
            <a:ext cx="449772" cy="578160"/>
            <a:chOff x="1507986" y="361574"/>
            <a:chExt cx="449772" cy="57816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95B2593-CB2C-4C94-AA8A-C4770812A805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A9852DE-6CA8-4C53-B831-A14E133EDDFF}"/>
                </a:ext>
              </a:extLst>
            </p:cNvPr>
            <p:cNvSpPr txBox="1"/>
            <p:nvPr/>
          </p:nvSpPr>
          <p:spPr>
            <a:xfrm>
              <a:off x="1664213" y="627846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57459A6-6501-4CED-B608-9FA41E6A1C43}"/>
              </a:ext>
            </a:extLst>
          </p:cNvPr>
          <p:cNvGrpSpPr/>
          <p:nvPr/>
        </p:nvGrpSpPr>
        <p:grpSpPr>
          <a:xfrm>
            <a:off x="1111552" y="1780351"/>
            <a:ext cx="449934" cy="578085"/>
            <a:chOff x="1507986" y="361574"/>
            <a:chExt cx="449934" cy="578085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4AB8AA9-5C90-4D72-84FF-0C46EFB0DF15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1B37361-21FE-4B48-A5DF-BC065B034331}"/>
                </a:ext>
              </a:extLst>
            </p:cNvPr>
            <p:cNvSpPr txBox="1"/>
            <p:nvPr/>
          </p:nvSpPr>
          <p:spPr>
            <a:xfrm>
              <a:off x="1664375" y="627771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070470F-22D2-4A2E-A83F-F0B19B028F0E}"/>
              </a:ext>
            </a:extLst>
          </p:cNvPr>
          <p:cNvGrpSpPr/>
          <p:nvPr/>
        </p:nvGrpSpPr>
        <p:grpSpPr>
          <a:xfrm>
            <a:off x="1238889" y="2673784"/>
            <a:ext cx="462013" cy="573498"/>
            <a:chOff x="1507986" y="361574"/>
            <a:chExt cx="462013" cy="57349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D1C5970-D483-4878-AADA-43068958AABB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4710C20-4F0B-4B52-8F4C-8DB4811CE6F0}"/>
                </a:ext>
              </a:extLst>
            </p:cNvPr>
            <p:cNvSpPr txBox="1"/>
            <p:nvPr/>
          </p:nvSpPr>
          <p:spPr>
            <a:xfrm>
              <a:off x="1676454" y="623184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DDF66AE-FA0E-4B62-B591-F68F24F6E265}"/>
              </a:ext>
            </a:extLst>
          </p:cNvPr>
          <p:cNvGrpSpPr/>
          <p:nvPr/>
        </p:nvGrpSpPr>
        <p:grpSpPr>
          <a:xfrm>
            <a:off x="126004" y="1298133"/>
            <a:ext cx="444253" cy="572381"/>
            <a:chOff x="1507986" y="361574"/>
            <a:chExt cx="444253" cy="572381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1F8FCEA-B667-4A01-BDBC-581A3D44AA7F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2E98922-7689-4DDC-BEB1-3926047F46A3}"/>
                </a:ext>
              </a:extLst>
            </p:cNvPr>
            <p:cNvSpPr txBox="1"/>
            <p:nvPr/>
          </p:nvSpPr>
          <p:spPr>
            <a:xfrm>
              <a:off x="1658694" y="622067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9173B10-0FF8-4BA7-A59F-0C98277DB184}"/>
              </a:ext>
            </a:extLst>
          </p:cNvPr>
          <p:cNvGrpSpPr/>
          <p:nvPr/>
        </p:nvGrpSpPr>
        <p:grpSpPr>
          <a:xfrm>
            <a:off x="8964838" y="1179373"/>
            <a:ext cx="1004063" cy="528954"/>
            <a:chOff x="4761992" y="3977386"/>
            <a:chExt cx="1004063" cy="528954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6D65CAD-ADDE-47E3-9BDB-4FB8711F7BE1}"/>
                </a:ext>
              </a:extLst>
            </p:cNvPr>
            <p:cNvSpPr txBox="1"/>
            <p:nvPr/>
          </p:nvSpPr>
          <p:spPr>
            <a:xfrm>
              <a:off x="4761992" y="3977386"/>
              <a:ext cx="100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i="1" dirty="0">
                <a:latin typeface="Century Schoolbook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991C466-0741-46B9-9CF2-C28B8A3441B0}"/>
                </a:ext>
              </a:extLst>
            </p:cNvPr>
            <p:cNvSpPr txBox="1"/>
            <p:nvPr/>
          </p:nvSpPr>
          <p:spPr>
            <a:xfrm>
              <a:off x="4890385" y="4137008"/>
              <a:ext cx="584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ctx</a:t>
              </a:r>
              <a:endParaRPr lang="en-US" dirty="0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1B9F99E9-4831-4206-A298-3B42FD2D32E6}"/>
              </a:ext>
            </a:extLst>
          </p:cNvPr>
          <p:cNvSpPr txBox="1"/>
          <p:nvPr/>
        </p:nvSpPr>
        <p:spPr>
          <a:xfrm>
            <a:off x="9576009" y="1284611"/>
            <a:ext cx="553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V6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9E67B08-F389-4038-8104-7D87B9D12F2F}"/>
              </a:ext>
            </a:extLst>
          </p:cNvPr>
          <p:cNvSpPr txBox="1"/>
          <p:nvPr/>
        </p:nvSpPr>
        <p:spPr>
          <a:xfrm>
            <a:off x="9393655" y="1288842"/>
            <a:ext cx="387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4B0886-7241-4143-A91B-EB838C9E93D8}"/>
              </a:ext>
            </a:extLst>
          </p:cNvPr>
          <p:cNvGrpSpPr/>
          <p:nvPr/>
        </p:nvGrpSpPr>
        <p:grpSpPr>
          <a:xfrm>
            <a:off x="9739341" y="1910793"/>
            <a:ext cx="553806" cy="442175"/>
            <a:chOff x="7569916" y="3846044"/>
            <a:chExt cx="553806" cy="442175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899F48B-EBC2-42F2-A63C-68D9131DDE9B}"/>
                </a:ext>
              </a:extLst>
            </p:cNvPr>
            <p:cNvSpPr txBox="1"/>
            <p:nvPr/>
          </p:nvSpPr>
          <p:spPr>
            <a:xfrm>
              <a:off x="7569916" y="3846044"/>
              <a:ext cx="5538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6">
                      <a:lumMod val="75000"/>
                    </a:schemeClr>
                  </a:solidFill>
                </a:rPr>
                <a:t>V*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3296D4C-BE0A-49A2-8FAC-757B6949E316}"/>
                </a:ext>
              </a:extLst>
            </p:cNvPr>
            <p:cNvSpPr txBox="1"/>
            <p:nvPr/>
          </p:nvSpPr>
          <p:spPr>
            <a:xfrm>
              <a:off x="7741841" y="3980557"/>
              <a:ext cx="250836" cy="307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35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F8217CC-973D-453A-9A72-F2A365A957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211966"/>
              </p:ext>
            </p:extLst>
          </p:nvPr>
        </p:nvGraphicFramePr>
        <p:xfrm>
          <a:off x="2851485" y="1275348"/>
          <a:ext cx="5527012" cy="3399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138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A48833B-FB04-4064-BDEC-AD8F6BD5A824}"/>
              </a:ext>
            </a:extLst>
          </p:cNvPr>
          <p:cNvGrpSpPr/>
          <p:nvPr/>
        </p:nvGrpSpPr>
        <p:grpSpPr>
          <a:xfrm>
            <a:off x="86212" y="1159940"/>
            <a:ext cx="1986196" cy="2335446"/>
            <a:chOff x="3347804" y="1176104"/>
            <a:chExt cx="1986196" cy="233544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A2DE67A-6293-4CE8-B6F0-4B0E6F9D6FFB}"/>
                </a:ext>
              </a:extLst>
            </p:cNvPr>
            <p:cNvSpPr/>
            <p:nvPr/>
          </p:nvSpPr>
          <p:spPr>
            <a:xfrm>
              <a:off x="4178300" y="149995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B27E447-B1D9-40C4-AF38-259D93EEDA47}"/>
                </a:ext>
              </a:extLst>
            </p:cNvPr>
            <p:cNvSpPr/>
            <p:nvPr/>
          </p:nvSpPr>
          <p:spPr>
            <a:xfrm>
              <a:off x="4953000" y="1823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S6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89B34D-F0D1-4B56-9710-0D3D34ED174B}"/>
                </a:ext>
              </a:extLst>
            </p:cNvPr>
            <p:cNvSpPr/>
            <p:nvPr/>
          </p:nvSpPr>
          <p:spPr>
            <a:xfrm>
              <a:off x="4178300" y="2204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S4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3F49203-F5C9-4A8D-9CF9-ACAA2362F406}"/>
                </a:ext>
              </a:extLst>
            </p:cNvPr>
            <p:cNvSpPr/>
            <p:nvPr/>
          </p:nvSpPr>
          <p:spPr>
            <a:xfrm>
              <a:off x="3347804" y="182583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S5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5CB021-EAE6-4E0F-BEBA-E30DE4921DE2}"/>
                </a:ext>
              </a:extLst>
            </p:cNvPr>
            <p:cNvSpPr/>
            <p:nvPr/>
          </p:nvSpPr>
          <p:spPr>
            <a:xfrm>
              <a:off x="4178300" y="28067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S7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1333EBF-A501-4839-9035-8CF024B7A966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4368800" y="188095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F743377-EDC9-4103-A062-D8F6E130E407}"/>
                </a:ext>
              </a:extLst>
            </p:cNvPr>
            <p:cNvCxnSpPr>
              <a:cxnSpLocks/>
              <a:stCxn id="2" idx="6"/>
              <a:endCxn id="3" idx="1"/>
            </p:cNvCxnSpPr>
            <p:nvPr/>
          </p:nvCxnSpPr>
          <p:spPr>
            <a:xfrm>
              <a:off x="4559300" y="1690454"/>
              <a:ext cx="449496" cy="18914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C0C46F0-DD88-4668-B1EC-F50AC7305D3A}"/>
                </a:ext>
              </a:extLst>
            </p:cNvPr>
            <p:cNvCxnSpPr>
              <a:cxnSpLocks/>
              <a:stCxn id="4" idx="6"/>
              <a:endCxn id="3" idx="3"/>
            </p:cNvCxnSpPr>
            <p:nvPr/>
          </p:nvCxnSpPr>
          <p:spPr>
            <a:xfrm flipV="1">
              <a:off x="4559300" y="2149008"/>
              <a:ext cx="449496" cy="24629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8DAE7F-35EC-49E3-A206-CB550BEF486A}"/>
                </a:ext>
              </a:extLst>
            </p:cNvPr>
            <p:cNvCxnSpPr>
              <a:cxnSpLocks/>
              <a:stCxn id="4" idx="2"/>
              <a:endCxn id="5" idx="5"/>
            </p:cNvCxnSpPr>
            <p:nvPr/>
          </p:nvCxnSpPr>
          <p:spPr>
            <a:xfrm flipH="1" flipV="1">
              <a:off x="3673008" y="2151039"/>
              <a:ext cx="505292" cy="24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9218288-91BE-40F2-93D3-D48A88C3CD25}"/>
                </a:ext>
              </a:extLst>
            </p:cNvPr>
            <p:cNvCxnSpPr>
              <a:cxnSpLocks/>
              <a:stCxn id="2" idx="2"/>
              <a:endCxn id="5" idx="7"/>
            </p:cNvCxnSpPr>
            <p:nvPr/>
          </p:nvCxnSpPr>
          <p:spPr>
            <a:xfrm flipH="1">
              <a:off x="3673008" y="1690454"/>
              <a:ext cx="505292" cy="191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2A76456-9C82-430D-A349-D1CA1D475C52}"/>
                </a:ext>
              </a:extLst>
            </p:cNvPr>
            <p:cNvCxnSpPr>
              <a:cxnSpLocks/>
              <a:stCxn id="3" idx="4"/>
              <a:endCxn id="6" idx="7"/>
            </p:cNvCxnSpPr>
            <p:nvPr/>
          </p:nvCxnSpPr>
          <p:spPr>
            <a:xfrm flipH="1">
              <a:off x="4503504" y="2204804"/>
              <a:ext cx="639996" cy="65769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D69850-8E28-4D50-BC94-9CC377B9821F}"/>
                </a:ext>
              </a:extLst>
            </p:cNvPr>
            <p:cNvCxnSpPr>
              <a:cxnSpLocks/>
              <a:stCxn id="5" idx="4"/>
              <a:endCxn id="6" idx="1"/>
            </p:cNvCxnSpPr>
            <p:nvPr/>
          </p:nvCxnSpPr>
          <p:spPr>
            <a:xfrm>
              <a:off x="3538304" y="2206835"/>
              <a:ext cx="695792" cy="6556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BDA502C-B9DC-4810-BB5A-8A120C1F8B64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4368800" y="117610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56F928F-947E-4295-AF47-48D9B19008F6}"/>
                </a:ext>
              </a:extLst>
            </p:cNvPr>
            <p:cNvCxnSpPr>
              <a:cxnSpLocks/>
            </p:cNvCxnSpPr>
            <p:nvPr/>
          </p:nvCxnSpPr>
          <p:spPr>
            <a:xfrm>
              <a:off x="4368800" y="3187700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60651C0-2FF9-4632-B27B-B46A920D8475}"/>
              </a:ext>
            </a:extLst>
          </p:cNvPr>
          <p:cNvSpPr/>
          <p:nvPr/>
        </p:nvSpPr>
        <p:spPr>
          <a:xfrm>
            <a:off x="2733964" y="1150704"/>
            <a:ext cx="449496" cy="2335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84B81BE-FD7F-4D6C-A59E-72A41FD0250C}"/>
              </a:ext>
            </a:extLst>
          </p:cNvPr>
          <p:cNvGrpSpPr/>
          <p:nvPr/>
        </p:nvGrpSpPr>
        <p:grpSpPr>
          <a:xfrm>
            <a:off x="3725342" y="1150704"/>
            <a:ext cx="1986196" cy="2335446"/>
            <a:chOff x="3347804" y="1176104"/>
            <a:chExt cx="1986196" cy="233544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56217D0-6C67-49CC-981E-91E00A3B4FC0}"/>
                </a:ext>
              </a:extLst>
            </p:cNvPr>
            <p:cNvSpPr/>
            <p:nvPr/>
          </p:nvSpPr>
          <p:spPr>
            <a:xfrm>
              <a:off x="4178300" y="149995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2BD281D-A22B-4905-84BE-4DD219517C4B}"/>
                </a:ext>
              </a:extLst>
            </p:cNvPr>
            <p:cNvSpPr/>
            <p:nvPr/>
          </p:nvSpPr>
          <p:spPr>
            <a:xfrm>
              <a:off x="4953000" y="1823804"/>
              <a:ext cx="381000" cy="381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accent6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7FDFEBC-CE8D-4D3A-93CA-3F1187C93863}"/>
                </a:ext>
              </a:extLst>
            </p:cNvPr>
            <p:cNvSpPr/>
            <p:nvPr/>
          </p:nvSpPr>
          <p:spPr>
            <a:xfrm>
              <a:off x="4178300" y="2204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52BC16A-9278-49ED-9765-CB70E30BE0E4}"/>
                </a:ext>
              </a:extLst>
            </p:cNvPr>
            <p:cNvSpPr/>
            <p:nvPr/>
          </p:nvSpPr>
          <p:spPr>
            <a:xfrm>
              <a:off x="3347804" y="182583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rgbClr val="FF0000"/>
                  </a:solidFill>
                </a:rPr>
                <a:t>V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CB97BE8-036D-4E74-A737-01B39B435611}"/>
                </a:ext>
              </a:extLst>
            </p:cNvPr>
            <p:cNvSpPr/>
            <p:nvPr/>
          </p:nvSpPr>
          <p:spPr>
            <a:xfrm>
              <a:off x="4178300" y="28067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V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0BD0FA-762C-4765-BED7-6ADE02589C86}"/>
                </a:ext>
              </a:extLst>
            </p:cNvPr>
            <p:cNvCxnSpPr>
              <a:stCxn id="61" idx="4"/>
              <a:endCxn id="63" idx="0"/>
            </p:cNvCxnSpPr>
            <p:nvPr/>
          </p:nvCxnSpPr>
          <p:spPr>
            <a:xfrm>
              <a:off x="4368800" y="188095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E292C38-1FD5-4AFE-8895-E31F8DFB1A81}"/>
                </a:ext>
              </a:extLst>
            </p:cNvPr>
            <p:cNvCxnSpPr>
              <a:cxnSpLocks/>
              <a:stCxn id="61" idx="6"/>
              <a:endCxn id="62" idx="1"/>
            </p:cNvCxnSpPr>
            <p:nvPr/>
          </p:nvCxnSpPr>
          <p:spPr>
            <a:xfrm>
              <a:off x="4559300" y="1690454"/>
              <a:ext cx="449496" cy="18914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CEE15AD-150D-4C34-85D5-74348FD2DDD8}"/>
                </a:ext>
              </a:extLst>
            </p:cNvPr>
            <p:cNvCxnSpPr>
              <a:cxnSpLocks/>
              <a:stCxn id="63" idx="6"/>
              <a:endCxn id="62" idx="3"/>
            </p:cNvCxnSpPr>
            <p:nvPr/>
          </p:nvCxnSpPr>
          <p:spPr>
            <a:xfrm flipV="1">
              <a:off x="4559300" y="2149008"/>
              <a:ext cx="449496" cy="24629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8D44E7A-2E18-48F5-AC12-AF97E8A1D594}"/>
                </a:ext>
              </a:extLst>
            </p:cNvPr>
            <p:cNvCxnSpPr>
              <a:cxnSpLocks/>
              <a:stCxn id="63" idx="2"/>
              <a:endCxn id="64" idx="5"/>
            </p:cNvCxnSpPr>
            <p:nvPr/>
          </p:nvCxnSpPr>
          <p:spPr>
            <a:xfrm flipH="1" flipV="1">
              <a:off x="3673008" y="2151039"/>
              <a:ext cx="505292" cy="24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43D73AF-63AF-4D51-9EC4-711A6CD69327}"/>
                </a:ext>
              </a:extLst>
            </p:cNvPr>
            <p:cNvCxnSpPr>
              <a:cxnSpLocks/>
              <a:stCxn id="61" idx="2"/>
              <a:endCxn id="64" idx="7"/>
            </p:cNvCxnSpPr>
            <p:nvPr/>
          </p:nvCxnSpPr>
          <p:spPr>
            <a:xfrm flipH="1">
              <a:off x="3673008" y="1690454"/>
              <a:ext cx="505292" cy="191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1485EC6-3757-48BF-A281-3FC2FF1D412C}"/>
                </a:ext>
              </a:extLst>
            </p:cNvPr>
            <p:cNvCxnSpPr>
              <a:cxnSpLocks/>
              <a:stCxn id="62" idx="4"/>
              <a:endCxn id="65" idx="7"/>
            </p:cNvCxnSpPr>
            <p:nvPr/>
          </p:nvCxnSpPr>
          <p:spPr>
            <a:xfrm flipH="1">
              <a:off x="4503504" y="2204804"/>
              <a:ext cx="639996" cy="65769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844CF42-427E-46E1-83FA-5641C40D06A7}"/>
                </a:ext>
              </a:extLst>
            </p:cNvPr>
            <p:cNvCxnSpPr>
              <a:cxnSpLocks/>
              <a:stCxn id="64" idx="4"/>
              <a:endCxn id="65" idx="1"/>
            </p:cNvCxnSpPr>
            <p:nvPr/>
          </p:nvCxnSpPr>
          <p:spPr>
            <a:xfrm>
              <a:off x="3538304" y="2206835"/>
              <a:ext cx="695792" cy="6556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FF36DD9-B303-4ACA-B82F-A30A400CC063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4368800" y="117610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F48A448-7609-4706-A00F-756786A37946}"/>
                </a:ext>
              </a:extLst>
            </p:cNvPr>
            <p:cNvCxnSpPr>
              <a:cxnSpLocks/>
            </p:cNvCxnSpPr>
            <p:nvPr/>
          </p:nvCxnSpPr>
          <p:spPr>
            <a:xfrm>
              <a:off x="4368800" y="3187700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9682941-3A1A-42DA-A4C6-1250F68EDC19}"/>
              </a:ext>
            </a:extLst>
          </p:cNvPr>
          <p:cNvCxnSpPr>
            <a:stCxn id="62" idx="0"/>
          </p:cNvCxnSpPr>
          <p:nvPr/>
        </p:nvCxnSpPr>
        <p:spPr>
          <a:xfrm flipV="1">
            <a:off x="5521038" y="1150704"/>
            <a:ext cx="7874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B9C0603-E0A9-445D-A95E-637AA9F3DC09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5521038" y="2179404"/>
            <a:ext cx="682747" cy="1152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Left Brace 80">
            <a:extLst>
              <a:ext uri="{FF2B5EF4-FFF2-40B4-BE49-F238E27FC236}">
                <a16:creationId xmlns:a16="http://schemas.microsoft.com/office/drawing/2014/main" id="{BB6329F5-5D1D-4FCF-B3FC-982D36D2CB94}"/>
              </a:ext>
            </a:extLst>
          </p:cNvPr>
          <p:cNvSpPr/>
          <p:nvPr/>
        </p:nvSpPr>
        <p:spPr>
          <a:xfrm>
            <a:off x="6262719" y="1150704"/>
            <a:ext cx="180423" cy="1219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E20C167-4F53-49D9-A017-7E1FB7CA32D4}"/>
              </a:ext>
            </a:extLst>
          </p:cNvPr>
          <p:cNvGrpSpPr/>
          <p:nvPr/>
        </p:nvGrpSpPr>
        <p:grpSpPr>
          <a:xfrm>
            <a:off x="6448917" y="1150704"/>
            <a:ext cx="381000" cy="1204091"/>
            <a:chOff x="7989076" y="1150704"/>
            <a:chExt cx="381000" cy="120409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ADFF9B1-8581-4409-8102-4556C7430CFA}"/>
                </a:ext>
              </a:extLst>
            </p:cNvPr>
            <p:cNvSpPr/>
            <p:nvPr/>
          </p:nvSpPr>
          <p:spPr>
            <a:xfrm>
              <a:off x="7989076" y="11507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5797AA8-EFB6-466E-93CA-73A4096D4F29}"/>
                </a:ext>
              </a:extLst>
            </p:cNvPr>
            <p:cNvSpPr/>
            <p:nvPr/>
          </p:nvSpPr>
          <p:spPr>
            <a:xfrm>
              <a:off x="7989076" y="1569127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8003D3A-C046-4B91-99C0-5C511EC302EB}"/>
                </a:ext>
              </a:extLst>
            </p:cNvPr>
            <p:cNvSpPr/>
            <p:nvPr/>
          </p:nvSpPr>
          <p:spPr>
            <a:xfrm>
              <a:off x="7989076" y="197379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V</a:t>
              </a: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EE473F9A-8D5C-4B98-AF2B-889133FD3A7D}"/>
              </a:ext>
            </a:extLst>
          </p:cNvPr>
          <p:cNvSpPr/>
          <p:nvPr/>
        </p:nvSpPr>
        <p:spPr>
          <a:xfrm>
            <a:off x="6424670" y="294794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V</a:t>
            </a:r>
          </a:p>
        </p:txBody>
      </p:sp>
      <p:sp>
        <p:nvSpPr>
          <p:cNvPr id="95" name="Flowchart: Summing Junction 94">
            <a:extLst>
              <a:ext uri="{FF2B5EF4-FFF2-40B4-BE49-F238E27FC236}">
                <a16:creationId xmlns:a16="http://schemas.microsoft.com/office/drawing/2014/main" id="{EC3CC771-2C12-4C3F-9FB5-FB692C4A4525}"/>
              </a:ext>
            </a:extLst>
          </p:cNvPr>
          <p:cNvSpPr/>
          <p:nvPr/>
        </p:nvSpPr>
        <p:spPr>
          <a:xfrm>
            <a:off x="8525161" y="2164295"/>
            <a:ext cx="381000" cy="381000"/>
          </a:xfrm>
          <a:prstGeom prst="flowChartSummingJunction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D0F03D0-6061-4830-8839-725B7B8264CC}"/>
              </a:ext>
            </a:extLst>
          </p:cNvPr>
          <p:cNvGrpSpPr/>
          <p:nvPr/>
        </p:nvGrpSpPr>
        <p:grpSpPr>
          <a:xfrm>
            <a:off x="9393379" y="1743368"/>
            <a:ext cx="412550" cy="1219200"/>
            <a:chOff x="8829964" y="1854200"/>
            <a:chExt cx="412550" cy="1219200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5625D678-1995-4E4B-944D-577BDCCAC7B4}"/>
                </a:ext>
              </a:extLst>
            </p:cNvPr>
            <p:cNvSpPr/>
            <p:nvPr/>
          </p:nvSpPr>
          <p:spPr>
            <a:xfrm>
              <a:off x="8829964" y="1854200"/>
              <a:ext cx="412550" cy="1219200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C0DEBF-5E8C-4956-A4E5-CE3B7CA6801A}"/>
                </a:ext>
              </a:extLst>
            </p:cNvPr>
            <p:cNvGrpSpPr/>
            <p:nvPr/>
          </p:nvGrpSpPr>
          <p:grpSpPr>
            <a:xfrm>
              <a:off x="8888787" y="1987071"/>
              <a:ext cx="312565" cy="987813"/>
              <a:chOff x="7989076" y="1150704"/>
              <a:chExt cx="381000" cy="120409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0BBE466-86F5-4996-9B88-8FA52FCEBA86}"/>
                  </a:ext>
                </a:extLst>
              </p:cNvPr>
              <p:cNvSpPr/>
              <p:nvPr/>
            </p:nvSpPr>
            <p:spPr>
              <a:xfrm>
                <a:off x="7989076" y="1150704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E024D6E-94C9-4062-BBB7-1945CE82FD22}"/>
                  </a:ext>
                </a:extLst>
              </p:cNvPr>
              <p:cNvSpPr/>
              <p:nvPr/>
            </p:nvSpPr>
            <p:spPr>
              <a:xfrm>
                <a:off x="7989076" y="1569127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DAB2E35C-77DE-44C6-AE84-E307051ED72E}"/>
                  </a:ext>
                </a:extLst>
              </p:cNvPr>
              <p:cNvSpPr/>
              <p:nvPr/>
            </p:nvSpPr>
            <p:spPr>
              <a:xfrm>
                <a:off x="7989076" y="1973795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8EF780A-4833-4550-8011-999ED360C29D}"/>
              </a:ext>
            </a:extLst>
          </p:cNvPr>
          <p:cNvSpPr/>
          <p:nvPr/>
        </p:nvSpPr>
        <p:spPr>
          <a:xfrm>
            <a:off x="10258899" y="1187648"/>
            <a:ext cx="449496" cy="2335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02372C6-5A1A-45EA-B460-CFA04087AFAC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2152075" y="2318427"/>
            <a:ext cx="58188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CA67759-AFBC-4903-88AC-3EBE84154D63}"/>
              </a:ext>
            </a:extLst>
          </p:cNvPr>
          <p:cNvCxnSpPr>
            <a:cxnSpLocks/>
          </p:cNvCxnSpPr>
          <p:nvPr/>
        </p:nvCxnSpPr>
        <p:spPr>
          <a:xfrm>
            <a:off x="3189633" y="2318427"/>
            <a:ext cx="58188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518612D-CF1A-4346-B1FD-79065DF122D0}"/>
              </a:ext>
            </a:extLst>
          </p:cNvPr>
          <p:cNvCxnSpPr>
            <a:endCxn id="95" idx="0"/>
          </p:cNvCxnSpPr>
          <p:nvPr/>
        </p:nvCxnSpPr>
        <p:spPr>
          <a:xfrm>
            <a:off x="8155707" y="1674290"/>
            <a:ext cx="559954" cy="490005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3AE4BD3-E150-40F6-A143-34FB9769381B}"/>
              </a:ext>
            </a:extLst>
          </p:cNvPr>
          <p:cNvCxnSpPr>
            <a:cxnSpLocks/>
            <a:endCxn id="95" idx="4"/>
          </p:cNvCxnSpPr>
          <p:nvPr/>
        </p:nvCxnSpPr>
        <p:spPr>
          <a:xfrm flipV="1">
            <a:off x="7018857" y="2545295"/>
            <a:ext cx="1696804" cy="626241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93C8514-31E4-4F20-899D-866560C7FBE8}"/>
              </a:ext>
            </a:extLst>
          </p:cNvPr>
          <p:cNvCxnSpPr>
            <a:stCxn id="95" idx="6"/>
            <a:endCxn id="96" idx="1"/>
          </p:cNvCxnSpPr>
          <p:nvPr/>
        </p:nvCxnSpPr>
        <p:spPr>
          <a:xfrm flipV="1">
            <a:off x="8906161" y="2352968"/>
            <a:ext cx="487218" cy="182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E25479-C5E1-4067-B0BF-FC62D2CED242}"/>
              </a:ext>
            </a:extLst>
          </p:cNvPr>
          <p:cNvCxnSpPr>
            <a:stCxn id="96" idx="3"/>
            <a:endCxn id="102" idx="1"/>
          </p:cNvCxnSpPr>
          <p:nvPr/>
        </p:nvCxnSpPr>
        <p:spPr>
          <a:xfrm>
            <a:off x="9805929" y="2352968"/>
            <a:ext cx="452970" cy="24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Card 119">
            <a:extLst>
              <a:ext uri="{FF2B5EF4-FFF2-40B4-BE49-F238E27FC236}">
                <a16:creationId xmlns:a16="http://schemas.microsoft.com/office/drawing/2014/main" id="{10120A33-1C93-431B-B1C6-F5D4A193D90E}"/>
              </a:ext>
            </a:extLst>
          </p:cNvPr>
          <p:cNvSpPr/>
          <p:nvPr/>
        </p:nvSpPr>
        <p:spPr>
          <a:xfrm>
            <a:off x="11166766" y="2025848"/>
            <a:ext cx="542651" cy="681274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06DE42B-8C93-4F36-970B-E6B085A2543A}"/>
              </a:ext>
            </a:extLst>
          </p:cNvPr>
          <p:cNvCxnSpPr/>
          <p:nvPr/>
        </p:nvCxnSpPr>
        <p:spPr>
          <a:xfrm>
            <a:off x="10703803" y="2352968"/>
            <a:ext cx="452970" cy="24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EB0A09D-C5D1-45EA-932B-2448D3C2D7FB}"/>
              </a:ext>
            </a:extLst>
          </p:cNvPr>
          <p:cNvSpPr txBox="1"/>
          <p:nvPr/>
        </p:nvSpPr>
        <p:spPr>
          <a:xfrm>
            <a:off x="6168118" y="2375787"/>
            <a:ext cx="100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Context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0F46E21-0E92-4887-BD97-C8636035E4E9}"/>
              </a:ext>
            </a:extLst>
          </p:cNvPr>
          <p:cNvSpPr txBox="1"/>
          <p:nvPr/>
        </p:nvSpPr>
        <p:spPr>
          <a:xfrm>
            <a:off x="2395630" y="858028"/>
            <a:ext cx="1403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Label-GCN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3701175A-4949-447C-B14D-948DAD68B7E0}"/>
              </a:ext>
            </a:extLst>
          </p:cNvPr>
          <p:cNvSpPr/>
          <p:nvPr/>
        </p:nvSpPr>
        <p:spPr>
          <a:xfrm>
            <a:off x="7710089" y="1150704"/>
            <a:ext cx="449496" cy="113077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307E1E-B330-41B0-BECA-ABAAEAF2A0E2}"/>
              </a:ext>
            </a:extLst>
          </p:cNvPr>
          <p:cNvSpPr txBox="1"/>
          <p:nvPr/>
        </p:nvSpPr>
        <p:spPr>
          <a:xfrm>
            <a:off x="5429639" y="3277997"/>
            <a:ext cx="237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Representation Vector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710802F-7F87-447C-A441-30A2B74B1A2C}"/>
              </a:ext>
            </a:extLst>
          </p:cNvPr>
          <p:cNvSpPr txBox="1"/>
          <p:nvPr/>
        </p:nvSpPr>
        <p:spPr>
          <a:xfrm>
            <a:off x="8674781" y="2903363"/>
            <a:ext cx="1696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Change Representation Vector for S6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82B16F0-CC78-41C4-B270-39996F3DA97F}"/>
              </a:ext>
            </a:extLst>
          </p:cNvPr>
          <p:cNvSpPr txBox="1"/>
          <p:nvPr/>
        </p:nvSpPr>
        <p:spPr>
          <a:xfrm>
            <a:off x="6679840" y="851223"/>
            <a:ext cx="237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Fully-connected Layer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1A3BE03-1A4C-4845-A9FA-D9101AD4BCFF}"/>
              </a:ext>
            </a:extLst>
          </p:cNvPr>
          <p:cNvSpPr txBox="1"/>
          <p:nvPr/>
        </p:nvSpPr>
        <p:spPr>
          <a:xfrm>
            <a:off x="9592984" y="601943"/>
            <a:ext cx="17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Hierarchical Clustering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1B30D0F-CD8D-471A-A29A-C653633B0473}"/>
              </a:ext>
            </a:extLst>
          </p:cNvPr>
          <p:cNvSpPr txBox="1"/>
          <p:nvPr/>
        </p:nvSpPr>
        <p:spPr>
          <a:xfrm>
            <a:off x="10572839" y="2708405"/>
            <a:ext cx="17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Clustering Results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3CECE03-1FAA-41FD-9F14-9C133212593A}"/>
              </a:ext>
            </a:extLst>
          </p:cNvPr>
          <p:cNvCxnSpPr>
            <a:cxnSpLocks/>
          </p:cNvCxnSpPr>
          <p:nvPr/>
        </p:nvCxnSpPr>
        <p:spPr>
          <a:xfrm>
            <a:off x="6956982" y="1686120"/>
            <a:ext cx="76393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2C5482D-5F80-4C25-AD95-29401DA3603C}"/>
              </a:ext>
            </a:extLst>
          </p:cNvPr>
          <p:cNvSpPr txBox="1"/>
          <p:nvPr/>
        </p:nvSpPr>
        <p:spPr>
          <a:xfrm>
            <a:off x="2615991" y="579127"/>
            <a:ext cx="664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Context-aware, Graph-based Code Change Representation Learning 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F470F2-6BB3-4F31-A87D-A2EB4E89346E}"/>
              </a:ext>
            </a:extLst>
          </p:cNvPr>
          <p:cNvSpPr/>
          <p:nvPr/>
        </p:nvSpPr>
        <p:spPr>
          <a:xfrm rot="16200000">
            <a:off x="5821625" y="-2706834"/>
            <a:ext cx="305440" cy="720332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02C7F24-E54E-4417-904D-3151015D7B57}"/>
              </a:ext>
            </a:extLst>
          </p:cNvPr>
          <p:cNvSpPr txBox="1"/>
          <p:nvPr/>
        </p:nvSpPr>
        <p:spPr>
          <a:xfrm>
            <a:off x="726912" y="890532"/>
            <a:ext cx="1403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δ</a:t>
            </a:r>
            <a:r>
              <a:rPr lang="en-US" sz="1600" b="1" dirty="0"/>
              <a:t>-PDG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3EFBF7-ED8E-4478-B37E-81A24C36493A}"/>
              </a:ext>
            </a:extLst>
          </p:cNvPr>
          <p:cNvSpPr txBox="1"/>
          <p:nvPr/>
        </p:nvSpPr>
        <p:spPr>
          <a:xfrm>
            <a:off x="1183845" y="770346"/>
            <a:ext cx="530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i,j</a:t>
            </a:r>
            <a:endParaRPr lang="en-US" sz="16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8B015D-07D0-4C0F-93EC-C281D8FF0863}"/>
              </a:ext>
            </a:extLst>
          </p:cNvPr>
          <p:cNvGrpSpPr/>
          <p:nvPr/>
        </p:nvGrpSpPr>
        <p:grpSpPr>
          <a:xfrm>
            <a:off x="8130550" y="1167246"/>
            <a:ext cx="1004063" cy="514344"/>
            <a:chOff x="4761992" y="3977386"/>
            <a:chExt cx="1004063" cy="514344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3CA4A67-9AB2-4C5E-B21E-23CC91B1153E}"/>
                </a:ext>
              </a:extLst>
            </p:cNvPr>
            <p:cNvSpPr txBox="1"/>
            <p:nvPr/>
          </p:nvSpPr>
          <p:spPr>
            <a:xfrm>
              <a:off x="4761992" y="3977386"/>
              <a:ext cx="100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i="1" dirty="0">
                <a:latin typeface="Century Schoolbook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7BA0DA9-9DFD-4D90-9E7C-F8C2EE1FD68F}"/>
                </a:ext>
              </a:extLst>
            </p:cNvPr>
            <p:cNvSpPr txBox="1"/>
            <p:nvPr/>
          </p:nvSpPr>
          <p:spPr>
            <a:xfrm>
              <a:off x="4908000" y="4122398"/>
              <a:ext cx="584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ctx</a:t>
              </a:r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0A126-95A9-4CBF-87DD-CFDC03584C19}"/>
              </a:ext>
            </a:extLst>
          </p:cNvPr>
          <p:cNvGrpSpPr/>
          <p:nvPr/>
        </p:nvGrpSpPr>
        <p:grpSpPr>
          <a:xfrm>
            <a:off x="1208078" y="1179259"/>
            <a:ext cx="455101" cy="572127"/>
            <a:chOff x="1507986" y="361574"/>
            <a:chExt cx="455101" cy="572127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EF8AA8-5BAD-4099-B846-9AC53224EE1E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3D6C57E-91C0-437C-B771-65E43EEF9F0A}"/>
                </a:ext>
              </a:extLst>
            </p:cNvPr>
            <p:cNvSpPr txBox="1"/>
            <p:nvPr/>
          </p:nvSpPr>
          <p:spPr>
            <a:xfrm>
              <a:off x="1669542" y="621813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0D81226-D57B-48B8-9958-8A3F4B5C481E}"/>
              </a:ext>
            </a:extLst>
          </p:cNvPr>
          <p:cNvGrpSpPr/>
          <p:nvPr/>
        </p:nvGrpSpPr>
        <p:grpSpPr>
          <a:xfrm>
            <a:off x="1914735" y="1419980"/>
            <a:ext cx="449772" cy="578160"/>
            <a:chOff x="1507986" y="361574"/>
            <a:chExt cx="449772" cy="57816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95B2593-CB2C-4C94-AA8A-C4770812A805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A9852DE-6CA8-4C53-B831-A14E133EDDFF}"/>
                </a:ext>
              </a:extLst>
            </p:cNvPr>
            <p:cNvSpPr txBox="1"/>
            <p:nvPr/>
          </p:nvSpPr>
          <p:spPr>
            <a:xfrm>
              <a:off x="1664213" y="627846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57459A6-6501-4CED-B608-9FA41E6A1C43}"/>
              </a:ext>
            </a:extLst>
          </p:cNvPr>
          <p:cNvGrpSpPr/>
          <p:nvPr/>
        </p:nvGrpSpPr>
        <p:grpSpPr>
          <a:xfrm>
            <a:off x="1111552" y="1780351"/>
            <a:ext cx="449934" cy="578085"/>
            <a:chOff x="1507986" y="361574"/>
            <a:chExt cx="449934" cy="578085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4AB8AA9-5C90-4D72-84FF-0C46EFB0DF15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1B37361-21FE-4B48-A5DF-BC065B034331}"/>
                </a:ext>
              </a:extLst>
            </p:cNvPr>
            <p:cNvSpPr txBox="1"/>
            <p:nvPr/>
          </p:nvSpPr>
          <p:spPr>
            <a:xfrm>
              <a:off x="1664375" y="627771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070470F-22D2-4A2E-A83F-F0B19B028F0E}"/>
              </a:ext>
            </a:extLst>
          </p:cNvPr>
          <p:cNvGrpSpPr/>
          <p:nvPr/>
        </p:nvGrpSpPr>
        <p:grpSpPr>
          <a:xfrm>
            <a:off x="1238889" y="2673784"/>
            <a:ext cx="462013" cy="573498"/>
            <a:chOff x="1507986" y="361574"/>
            <a:chExt cx="462013" cy="57349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D1C5970-D483-4878-AADA-43068958AABB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4710C20-4F0B-4B52-8F4C-8DB4811CE6F0}"/>
                </a:ext>
              </a:extLst>
            </p:cNvPr>
            <p:cNvSpPr txBox="1"/>
            <p:nvPr/>
          </p:nvSpPr>
          <p:spPr>
            <a:xfrm>
              <a:off x="1676454" y="623184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DDF66AE-FA0E-4B62-B591-F68F24F6E265}"/>
              </a:ext>
            </a:extLst>
          </p:cNvPr>
          <p:cNvGrpSpPr/>
          <p:nvPr/>
        </p:nvGrpSpPr>
        <p:grpSpPr>
          <a:xfrm>
            <a:off x="126004" y="1298133"/>
            <a:ext cx="444253" cy="572381"/>
            <a:chOff x="1507986" y="361574"/>
            <a:chExt cx="444253" cy="572381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1F8FCEA-B667-4A01-BDBC-581A3D44AA7F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2E98922-7689-4DDC-BEB1-3926047F46A3}"/>
                </a:ext>
              </a:extLst>
            </p:cNvPr>
            <p:cNvSpPr txBox="1"/>
            <p:nvPr/>
          </p:nvSpPr>
          <p:spPr>
            <a:xfrm>
              <a:off x="1658694" y="622067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9173B10-0FF8-4BA7-A59F-0C98277DB184}"/>
              </a:ext>
            </a:extLst>
          </p:cNvPr>
          <p:cNvGrpSpPr/>
          <p:nvPr/>
        </p:nvGrpSpPr>
        <p:grpSpPr>
          <a:xfrm>
            <a:off x="8964838" y="1179373"/>
            <a:ext cx="1004063" cy="528954"/>
            <a:chOff x="4761992" y="3977386"/>
            <a:chExt cx="1004063" cy="528954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6D65CAD-ADDE-47E3-9BDB-4FB8711F7BE1}"/>
                </a:ext>
              </a:extLst>
            </p:cNvPr>
            <p:cNvSpPr txBox="1"/>
            <p:nvPr/>
          </p:nvSpPr>
          <p:spPr>
            <a:xfrm>
              <a:off x="4761992" y="3977386"/>
              <a:ext cx="100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i="1" dirty="0">
                <a:latin typeface="Century Schoolbook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991C466-0741-46B9-9CF2-C28B8A3441B0}"/>
                </a:ext>
              </a:extLst>
            </p:cNvPr>
            <p:cNvSpPr txBox="1"/>
            <p:nvPr/>
          </p:nvSpPr>
          <p:spPr>
            <a:xfrm>
              <a:off x="4890385" y="4137008"/>
              <a:ext cx="584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ctx</a:t>
              </a:r>
              <a:endParaRPr lang="en-US" dirty="0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1B9F99E9-4831-4206-A298-3B42FD2D32E6}"/>
              </a:ext>
            </a:extLst>
          </p:cNvPr>
          <p:cNvSpPr txBox="1"/>
          <p:nvPr/>
        </p:nvSpPr>
        <p:spPr>
          <a:xfrm>
            <a:off x="9537986" y="1251095"/>
            <a:ext cx="55380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9E67B08-F389-4038-8104-7D87B9D12F2F}"/>
              </a:ext>
            </a:extLst>
          </p:cNvPr>
          <p:cNvSpPr txBox="1"/>
          <p:nvPr/>
        </p:nvSpPr>
        <p:spPr>
          <a:xfrm>
            <a:off x="9393655" y="1288842"/>
            <a:ext cx="387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4B0886-7241-4143-A91B-EB838C9E93D8}"/>
              </a:ext>
            </a:extLst>
          </p:cNvPr>
          <p:cNvGrpSpPr/>
          <p:nvPr/>
        </p:nvGrpSpPr>
        <p:grpSpPr>
          <a:xfrm>
            <a:off x="9743703" y="1919292"/>
            <a:ext cx="553806" cy="475756"/>
            <a:chOff x="7569916" y="3846044"/>
            <a:chExt cx="553806" cy="475756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899F48B-EBC2-42F2-A63C-68D9131DDE9B}"/>
                </a:ext>
              </a:extLst>
            </p:cNvPr>
            <p:cNvSpPr txBox="1"/>
            <p:nvPr/>
          </p:nvSpPr>
          <p:spPr>
            <a:xfrm>
              <a:off x="7569916" y="3846044"/>
              <a:ext cx="553806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accent6">
                      <a:lumMod val="75000"/>
                    </a:schemeClr>
                  </a:solidFill>
                </a:rPr>
                <a:t>V*</a:t>
              </a:r>
              <a:endParaRPr lang="en-US" sz="1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3296D4C-BE0A-49A2-8FAC-757B6949E316}"/>
                </a:ext>
              </a:extLst>
            </p:cNvPr>
            <p:cNvSpPr txBox="1"/>
            <p:nvPr/>
          </p:nvSpPr>
          <p:spPr>
            <a:xfrm>
              <a:off x="7728163" y="4014138"/>
              <a:ext cx="250836" cy="307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ABB5EA7B-B0CC-4C19-81FF-6A0C11DEBEAF}"/>
              </a:ext>
            </a:extLst>
          </p:cNvPr>
          <p:cNvSpPr txBox="1"/>
          <p:nvPr/>
        </p:nvSpPr>
        <p:spPr>
          <a:xfrm>
            <a:off x="4691518" y="1589670"/>
            <a:ext cx="293545" cy="31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BE57310-E81D-48D6-96A6-1A70EF2F06E6}"/>
              </a:ext>
            </a:extLst>
          </p:cNvPr>
          <p:cNvSpPr txBox="1"/>
          <p:nvPr/>
        </p:nvSpPr>
        <p:spPr>
          <a:xfrm>
            <a:off x="3857884" y="1911314"/>
            <a:ext cx="293545" cy="31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5D1DD1B-B20C-4AFB-9732-5E4BB9952A52}"/>
              </a:ext>
            </a:extLst>
          </p:cNvPr>
          <p:cNvSpPr txBox="1"/>
          <p:nvPr/>
        </p:nvSpPr>
        <p:spPr>
          <a:xfrm>
            <a:off x="4696397" y="2280125"/>
            <a:ext cx="293545" cy="31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007DAB9-0F83-4DA1-844D-A769CA7484F3}"/>
              </a:ext>
            </a:extLst>
          </p:cNvPr>
          <p:cNvSpPr txBox="1"/>
          <p:nvPr/>
        </p:nvSpPr>
        <p:spPr>
          <a:xfrm>
            <a:off x="4699964" y="2899062"/>
            <a:ext cx="293545" cy="31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DCD41AA-743E-4EBF-863B-3B55D19B0FE4}"/>
              </a:ext>
            </a:extLst>
          </p:cNvPr>
          <p:cNvSpPr txBox="1"/>
          <p:nvPr/>
        </p:nvSpPr>
        <p:spPr>
          <a:xfrm>
            <a:off x="5475644" y="1911314"/>
            <a:ext cx="293545" cy="31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3810007-D11A-4816-9715-B676BFE0DC3C}"/>
              </a:ext>
            </a:extLst>
          </p:cNvPr>
          <p:cNvSpPr txBox="1"/>
          <p:nvPr/>
        </p:nvSpPr>
        <p:spPr>
          <a:xfrm>
            <a:off x="6590993" y="1260719"/>
            <a:ext cx="293545" cy="31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5B2246E-F246-4435-966E-259028A8E35A}"/>
              </a:ext>
            </a:extLst>
          </p:cNvPr>
          <p:cNvSpPr txBox="1"/>
          <p:nvPr/>
        </p:nvSpPr>
        <p:spPr>
          <a:xfrm>
            <a:off x="6583508" y="1695125"/>
            <a:ext cx="293545" cy="31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4632FDF-11D7-43D0-83AD-27413B49B500}"/>
              </a:ext>
            </a:extLst>
          </p:cNvPr>
          <p:cNvSpPr txBox="1"/>
          <p:nvPr/>
        </p:nvSpPr>
        <p:spPr>
          <a:xfrm>
            <a:off x="6594858" y="2096052"/>
            <a:ext cx="293545" cy="31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6ADBFB5-D1DF-43DD-B9CA-3D67BA018B09}"/>
              </a:ext>
            </a:extLst>
          </p:cNvPr>
          <p:cNvSpPr txBox="1"/>
          <p:nvPr/>
        </p:nvSpPr>
        <p:spPr>
          <a:xfrm>
            <a:off x="6570591" y="3060508"/>
            <a:ext cx="293545" cy="31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ADC59A1-2B1F-4C65-ABC4-2996BC5574B1}"/>
              </a:ext>
            </a:extLst>
          </p:cNvPr>
          <p:cNvSpPr txBox="1"/>
          <p:nvPr/>
        </p:nvSpPr>
        <p:spPr>
          <a:xfrm>
            <a:off x="9764767" y="1404205"/>
            <a:ext cx="293545" cy="31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3666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789</Words>
  <Application>Microsoft Office PowerPoint</Application>
  <PresentationFormat>Widescreen</PresentationFormat>
  <Paragraphs>273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Century Schoolbook</vt:lpstr>
      <vt:lpstr>Consolas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92</cp:revision>
  <dcterms:created xsi:type="dcterms:W3CDTF">2021-08-16T16:12:09Z</dcterms:created>
  <dcterms:modified xsi:type="dcterms:W3CDTF">2022-03-13T21:15:30Z</dcterms:modified>
</cp:coreProperties>
</file>