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36587" y="1529078"/>
                    <a:ext cx="125349" cy="2026921"/>
                  </a:xfrm>
                  <a:prstGeom prst="curvedConnector3">
                    <a:avLst>
                      <a:gd name="adj1" fmla="val -239108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64731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3959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27D9-3939-4C10-9C98-84606CC073B2}"/>
              </a:ext>
            </a:extLst>
          </p:cNvPr>
          <p:cNvSpPr txBox="1"/>
          <p:nvPr/>
        </p:nvSpPr>
        <p:spPr>
          <a:xfrm>
            <a:off x="6664463" y="8559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d-</a:t>
            </a:r>
            <a:r>
              <a:rPr lang="nn-NO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E5447-99E9-498C-A767-5D6E7CA15AD1}"/>
              </a:ext>
            </a:extLst>
          </p:cNvPr>
          <p:cNvSpPr txBox="1"/>
          <p:nvPr/>
        </p:nvSpPr>
        <p:spPr>
          <a:xfrm>
            <a:off x="7409561" y="732868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i, j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Building Multi-version PDG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593324" y="1870597"/>
            <a:ext cx="1283226" cy="7069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Agglomerative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Clusters Updating via Clone Detection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77060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77060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77060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64118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21704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222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34629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9098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δ</a:t>
            </a:r>
            <a:r>
              <a:rPr lang="en-US" sz="1600" b="1" dirty="0"/>
              <a:t>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14344"/>
            <a:chOff x="4761992" y="3977386"/>
            <a:chExt cx="1004063" cy="5143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08000" y="412239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0A126-95A9-4CBF-87DD-CFDC03584C19}"/>
              </a:ext>
            </a:extLst>
          </p:cNvPr>
          <p:cNvGrpSpPr/>
          <p:nvPr/>
        </p:nvGrpSpPr>
        <p:grpSpPr>
          <a:xfrm>
            <a:off x="1208078" y="1179259"/>
            <a:ext cx="455101" cy="572127"/>
            <a:chOff x="1507986" y="361574"/>
            <a:chExt cx="455101" cy="5721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EF8AA8-5BAD-4099-B846-9AC53224EE1E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D6C57E-91C0-437C-B771-65E43EEF9F0A}"/>
                </a:ext>
              </a:extLst>
            </p:cNvPr>
            <p:cNvSpPr txBox="1"/>
            <p:nvPr/>
          </p:nvSpPr>
          <p:spPr>
            <a:xfrm>
              <a:off x="1669542" y="621813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D81226-D57B-48B8-9958-8A3F4B5C481E}"/>
              </a:ext>
            </a:extLst>
          </p:cNvPr>
          <p:cNvGrpSpPr/>
          <p:nvPr/>
        </p:nvGrpSpPr>
        <p:grpSpPr>
          <a:xfrm>
            <a:off x="1914735" y="1419980"/>
            <a:ext cx="449772" cy="578160"/>
            <a:chOff x="1507986" y="361574"/>
            <a:chExt cx="449772" cy="57816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5B2593-CB2C-4C94-AA8A-C4770812A80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9852DE-6CA8-4C53-B831-A14E133EDDFF}"/>
                </a:ext>
              </a:extLst>
            </p:cNvPr>
            <p:cNvSpPr txBox="1"/>
            <p:nvPr/>
          </p:nvSpPr>
          <p:spPr>
            <a:xfrm>
              <a:off x="1664213" y="627846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7459A6-6501-4CED-B608-9FA41E6A1C43}"/>
              </a:ext>
            </a:extLst>
          </p:cNvPr>
          <p:cNvGrpSpPr/>
          <p:nvPr/>
        </p:nvGrpSpPr>
        <p:grpSpPr>
          <a:xfrm>
            <a:off x="1111552" y="1780351"/>
            <a:ext cx="449934" cy="578085"/>
            <a:chOff x="1507986" y="361574"/>
            <a:chExt cx="449934" cy="5780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AB8AA9-5C90-4D72-84FF-0C46EFB0DF1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B37361-21FE-4B48-A5DF-BC065B034331}"/>
                </a:ext>
              </a:extLst>
            </p:cNvPr>
            <p:cNvSpPr txBox="1"/>
            <p:nvPr/>
          </p:nvSpPr>
          <p:spPr>
            <a:xfrm>
              <a:off x="1664375" y="627771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0470F-22D2-4A2E-A83F-F0B19B028F0E}"/>
              </a:ext>
            </a:extLst>
          </p:cNvPr>
          <p:cNvGrpSpPr/>
          <p:nvPr/>
        </p:nvGrpSpPr>
        <p:grpSpPr>
          <a:xfrm>
            <a:off x="1238889" y="2673784"/>
            <a:ext cx="462013" cy="573498"/>
            <a:chOff x="1507986" y="361574"/>
            <a:chExt cx="462013" cy="5734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5970-D483-4878-AADA-43068958AABB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710C20-4F0B-4B52-8F4C-8DB4811CE6F0}"/>
                </a:ext>
              </a:extLst>
            </p:cNvPr>
            <p:cNvSpPr txBox="1"/>
            <p:nvPr/>
          </p:nvSpPr>
          <p:spPr>
            <a:xfrm>
              <a:off x="1676454" y="623184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DF66AE-FA0E-4B62-B591-F68F24F6E265}"/>
              </a:ext>
            </a:extLst>
          </p:cNvPr>
          <p:cNvGrpSpPr/>
          <p:nvPr/>
        </p:nvGrpSpPr>
        <p:grpSpPr>
          <a:xfrm>
            <a:off x="126004" y="1298133"/>
            <a:ext cx="444253" cy="572381"/>
            <a:chOff x="1507986" y="361574"/>
            <a:chExt cx="444253" cy="57238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F8FCEA-B667-4A01-BDBC-581A3D44AA7F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E98922-7689-4DDC-BEB1-3926047F46A3}"/>
                </a:ext>
              </a:extLst>
            </p:cNvPr>
            <p:cNvSpPr txBox="1"/>
            <p:nvPr/>
          </p:nvSpPr>
          <p:spPr>
            <a:xfrm>
              <a:off x="1658694" y="622067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173B10-0FF8-4BA7-A59F-0C98277DB184}"/>
              </a:ext>
            </a:extLst>
          </p:cNvPr>
          <p:cNvGrpSpPr/>
          <p:nvPr/>
        </p:nvGrpSpPr>
        <p:grpSpPr>
          <a:xfrm>
            <a:off x="8964838" y="1179373"/>
            <a:ext cx="1004063" cy="528954"/>
            <a:chOff x="4761992" y="3977386"/>
            <a:chExt cx="1004063" cy="52895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D65CAD-ADDE-47E3-9BDB-4FB8711F7BE1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91C466-0741-46B9-9CF2-C28B8A3441B0}"/>
                </a:ext>
              </a:extLst>
            </p:cNvPr>
            <p:cNvSpPr txBox="1"/>
            <p:nvPr/>
          </p:nvSpPr>
          <p:spPr>
            <a:xfrm>
              <a:off x="4890385" y="413700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B9F99E9-4831-4206-A298-3B42FD2D32E6}"/>
              </a:ext>
            </a:extLst>
          </p:cNvPr>
          <p:cNvSpPr txBox="1"/>
          <p:nvPr/>
        </p:nvSpPr>
        <p:spPr>
          <a:xfrm>
            <a:off x="9576009" y="1284611"/>
            <a:ext cx="5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E67B08-F389-4038-8104-7D87B9D12F2F}"/>
              </a:ext>
            </a:extLst>
          </p:cNvPr>
          <p:cNvSpPr txBox="1"/>
          <p:nvPr/>
        </p:nvSpPr>
        <p:spPr>
          <a:xfrm>
            <a:off x="9393655" y="1288842"/>
            <a:ext cx="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B0886-7241-4143-A91B-EB838C9E93D8}"/>
              </a:ext>
            </a:extLst>
          </p:cNvPr>
          <p:cNvGrpSpPr/>
          <p:nvPr/>
        </p:nvGrpSpPr>
        <p:grpSpPr>
          <a:xfrm>
            <a:off x="9739341" y="1910793"/>
            <a:ext cx="553806" cy="442175"/>
            <a:chOff x="7569916" y="3846044"/>
            <a:chExt cx="553806" cy="4421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99F48B-EBC2-42F2-A63C-68D9131DDE9B}"/>
                </a:ext>
              </a:extLst>
            </p:cNvPr>
            <p:cNvSpPr txBox="1"/>
            <p:nvPr/>
          </p:nvSpPr>
          <p:spPr>
            <a:xfrm>
              <a:off x="7569916" y="3846044"/>
              <a:ext cx="5538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6">
                      <a:lumMod val="75000"/>
                    </a:schemeClr>
                  </a:solidFill>
                </a:rPr>
                <a:t>V*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296D4C-BE0A-49A2-8FAC-757B6949E316}"/>
                </a:ext>
              </a:extLst>
            </p:cNvPr>
            <p:cNvSpPr txBox="1"/>
            <p:nvPr/>
          </p:nvSpPr>
          <p:spPr>
            <a:xfrm>
              <a:off x="7741841" y="3980557"/>
              <a:ext cx="250836" cy="3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716</Words>
  <Application>Microsoft Office PowerPoint</Application>
  <PresentationFormat>Widescreen</PresentationFormat>
  <Paragraphs>219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82</cp:revision>
  <dcterms:created xsi:type="dcterms:W3CDTF">2021-08-16T16:12:09Z</dcterms:created>
  <dcterms:modified xsi:type="dcterms:W3CDTF">2022-03-08T04:03:01Z</dcterms:modified>
</cp:coreProperties>
</file>