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attr</a:t>
            </a:r>
            <a:endParaRPr lang="en-US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Stmt</a:t>
              </a:r>
              <a:r>
                <a:rPr lang="en-US" sz="16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347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44</cp:revision>
  <dcterms:created xsi:type="dcterms:W3CDTF">2021-08-16T16:12:09Z</dcterms:created>
  <dcterms:modified xsi:type="dcterms:W3CDTF">2021-08-20T03:15:21Z</dcterms:modified>
</cp:coreProperties>
</file>