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FF3B-E067-498E-BDA0-EC49C121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0C1F2-512B-4C17-81A2-FB2C9FF9E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24E4-AD0D-4C29-B443-42271519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1D82-234A-4BBF-9DFF-A7B830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D6D1-5C8D-44FA-AA83-1FC1B5B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8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28A-3AC6-4CFD-B28D-905C0ED5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C0D3-AE9C-47DE-AC34-9349C50A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760B-11F7-4BFD-B6FA-6796365C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5FE6-FDA3-4915-8241-9FD30F5E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B9E8-B8DC-4578-B47D-4489356E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6C709-62EB-4308-8D09-7F1B64190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84AEF-5611-473D-863E-DF9DAC308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B396-4AD1-4A14-8B3B-71415DD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F6C11-82C1-4581-9205-78B49CEC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9F1F-F7A3-4797-BE68-FE2E81C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85FE-DEC7-49ED-8006-1C78F962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5CBB-4012-41F0-AF77-8796CC0A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FFD0-ACD7-4EB6-8C0C-931DE7D6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0249-D1A3-4840-9958-D2599CC5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0D24-D944-4D19-82DF-956FDD58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9D1C-CAD6-48C5-8E45-EE31904C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68F7-9F06-43F0-9621-021C5A16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5F3E3-F14B-41C6-ADB3-08071BD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0D0A-E051-4A4B-B595-5939BB82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CE6B6-0FC8-4762-8BA0-77F17D0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D7D-1F64-4AD6-A492-74046E7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74BC-BE17-4C6D-AC50-51299F7E1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4D7-45EC-4262-A2BE-8C6CE6F7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514-F038-437E-969A-9F24902E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E506-48D9-49AD-A277-728CE7E3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4480-1338-4242-8D8E-7AEA30DA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7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D65D-111D-4B67-9F17-7F397B3A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1241-8C60-46EC-811A-CF9773860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733DB-B07C-4C25-9EE5-0F8A7159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8246-6125-4EDF-A7C8-810277092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8CD-2FCD-4C48-B78E-A164367DD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AA8D2-C69E-44F2-A8EF-210906D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6529F-AE73-4482-BCAC-B8C1C8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E149E-3B6E-4943-8C2E-666FD3A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0848-ED42-4BB0-992D-2C4339AC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61A20-4D9B-43DB-A63A-2D3C08ED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9EB50-BD02-4474-AD8E-B9C4BC6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3BE4-6ACA-4F58-945A-EF808260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F534-A1F9-4B67-8658-019E62CA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2591E-86FE-4C04-9853-82DCB94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51F4-8AB2-46FA-99C9-02A3A320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0B27-55D1-4299-9B43-A4486062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4FA0-7A30-42A4-B604-C0124A7A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31294-ADB3-4401-AC7F-8A36B51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5D26F-C7A9-4C43-A960-AD9C16ED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560AE-2E0C-4F9F-A2A7-98645CB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A56C-886C-4FBE-9D5B-55C881B1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EE79-BC95-4123-9641-B893FD7A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F0AEB-AF8C-44C1-A7D7-1FB05B88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E9646-EC17-4C0E-A359-ABD030B7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56C63-5305-46DB-8927-50874888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4BE8-31C7-403D-911A-3E727E0E58B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41F4-9AED-41B5-83C4-259E5D62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BCF-3511-41E7-8FE8-EB198E96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A91C-EA5A-47DE-ADAC-EFC7A2AD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68A0-4253-4428-A886-62BFA5EA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59B15-535B-45C2-A94A-0A3C74EA0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4BE8-31C7-403D-911A-3E727E0E58BF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546F-FA08-4260-9B7B-7597BE273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894D-929B-4C69-ACF6-C02851A08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AE75-6C99-4154-9D8C-72DABA48D8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9E6A709-8FA3-41A7-AFF6-D4B96DE4868E}"/>
              </a:ext>
            </a:extLst>
          </p:cNvPr>
          <p:cNvGrpSpPr/>
          <p:nvPr/>
        </p:nvGrpSpPr>
        <p:grpSpPr>
          <a:xfrm>
            <a:off x="6321" y="1839898"/>
            <a:ext cx="11790098" cy="3043706"/>
            <a:chOff x="6321" y="1839898"/>
            <a:chExt cx="11790098" cy="30437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1F932F-1AEF-4D91-97C5-FAF1793E1AB7}"/>
                </a:ext>
              </a:extLst>
            </p:cNvPr>
            <p:cNvSpPr txBox="1"/>
            <p:nvPr/>
          </p:nvSpPr>
          <p:spPr>
            <a:xfrm>
              <a:off x="25845" y="2178915"/>
              <a:ext cx="713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Test </a:t>
              </a:r>
            </a:p>
            <a:p>
              <a:pPr algn="ctr"/>
              <a:r>
                <a:rPr lang="en-US" dirty="0"/>
                <a:t>Cases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BB1125-061E-4EFF-846A-C8EBB3512C3E}"/>
                </a:ext>
              </a:extLst>
            </p:cNvPr>
            <p:cNvSpPr txBox="1"/>
            <p:nvPr/>
          </p:nvSpPr>
          <p:spPr>
            <a:xfrm>
              <a:off x="6321" y="3404842"/>
              <a:ext cx="8240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 </a:t>
              </a:r>
            </a:p>
            <a:p>
              <a:pPr algn="ctr"/>
              <a:r>
                <a:rPr lang="en-US" dirty="0"/>
                <a:t>Repo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B76812-AB8A-4818-AC65-DF6053BB957F}"/>
                </a:ext>
              </a:extLst>
            </p:cNvPr>
            <p:cNvSpPr txBox="1"/>
            <p:nvPr/>
          </p:nvSpPr>
          <p:spPr>
            <a:xfrm>
              <a:off x="1306688" y="2002542"/>
              <a:ext cx="1522326" cy="92333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9601AB6-04C0-41A1-95B8-30B83925F095}"/>
                </a:ext>
              </a:extLst>
            </p:cNvPr>
            <p:cNvSpPr/>
            <p:nvPr/>
          </p:nvSpPr>
          <p:spPr>
            <a:xfrm>
              <a:off x="575548" y="2468331"/>
              <a:ext cx="367948" cy="152653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2FD08E26-9243-4605-A285-463D9AF8A9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2735" y="2464208"/>
              <a:ext cx="386660" cy="763268"/>
            </a:xfrm>
            <a:prstGeom prst="bentConnector5">
              <a:avLst>
                <a:gd name="adj1" fmla="val 34121"/>
                <a:gd name="adj2" fmla="val 99828"/>
                <a:gd name="adj3" fmla="val 6137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790F9-D415-43B0-BE47-C97E1415155D}"/>
                </a:ext>
              </a:extLst>
            </p:cNvPr>
            <p:cNvSpPr txBox="1"/>
            <p:nvPr/>
          </p:nvSpPr>
          <p:spPr>
            <a:xfrm>
              <a:off x="1276609" y="3545354"/>
              <a:ext cx="1522326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Statement-level</a:t>
              </a:r>
            </a:p>
            <a:p>
              <a:pPr algn="ctr"/>
              <a:r>
                <a:rPr lang="en-US" dirty="0"/>
                <a:t>Graph Feature Extraction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AC0A0F2-1EFB-4AC2-8D84-1954CE245C1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91820" y="3516423"/>
              <a:ext cx="909647" cy="26494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79F26C3-57DD-41D5-BDDA-DE51D08C9404}"/>
                </a:ext>
              </a:extLst>
            </p:cNvPr>
            <p:cNvGrpSpPr/>
            <p:nvPr/>
          </p:nvGrpSpPr>
          <p:grpSpPr>
            <a:xfrm>
              <a:off x="2983199" y="1932911"/>
              <a:ext cx="1546643" cy="1479486"/>
              <a:chOff x="5242560" y="2600539"/>
              <a:chExt cx="1706880" cy="165872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417FDA-EAA5-4B34-AFAD-8BA3C3B7E112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0F255F1-F18F-43B7-9EDA-698DA80F0A4A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6CD0EDE-8D96-44EC-9809-4CFF644B8686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4948FC13-273E-4848-B94F-E93191CD2233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A1006514-999C-4289-9840-40045ECA58D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1F6A31C-8258-42BB-85F0-D0E19D77F8EA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A86187-6A7E-4842-9C39-8B8B250CB070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48B1C22-9072-4F27-B20B-82F1B6A3B31B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7CCD5D2E-CF60-4485-950C-451C6D50EF3D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2C78258-1F3E-4937-A9F0-F43EA01E2510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D60CE9E-2976-4702-8677-50047EE8FE39}"/>
                    </a:ext>
                  </a:extLst>
                </p:cNvPr>
                <p:cNvCxnSpPr>
                  <a:stCxn id="57" idx="6"/>
                  <a:endCxn id="56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60507236-F1F9-4EA1-9982-36433E5764FF}"/>
                    </a:ext>
                  </a:extLst>
                </p:cNvPr>
                <p:cNvCxnSpPr>
                  <a:stCxn id="54" idx="4"/>
                  <a:endCxn id="58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583F2B2-10D8-4960-8137-BE420BE03B03}"/>
                    </a:ext>
                  </a:extLst>
                </p:cNvPr>
                <p:cNvCxnSpPr>
                  <a:stCxn id="54" idx="6"/>
                  <a:endCxn id="53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12E71C37-08F8-4FCD-A62A-140A1CAA3750}"/>
                    </a:ext>
                  </a:extLst>
                </p:cNvPr>
                <p:cNvCxnSpPr>
                  <a:stCxn id="58" idx="6"/>
                  <a:endCxn id="57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76E2891-77A1-4559-A08A-4309F7A3549E}"/>
                    </a:ext>
                  </a:extLst>
                </p:cNvPr>
                <p:cNvCxnSpPr>
                  <a:stCxn id="57" idx="1"/>
                  <a:endCxn id="53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E71E723-653C-4C19-B3EA-BDFEF6D76685}"/>
                    </a:ext>
                  </a:extLst>
                </p:cNvPr>
                <p:cNvCxnSpPr>
                  <a:stCxn id="53" idx="7"/>
                  <a:endCxn id="55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9804C679-51C0-46FE-A417-A47274BE668C}"/>
                    </a:ext>
                  </a:extLst>
                </p:cNvPr>
                <p:cNvCxnSpPr>
                  <a:stCxn id="55" idx="7"/>
                  <a:endCxn id="59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2A2FD0B-8FF0-4512-8B2E-DF112B3742D9}"/>
                    </a:ext>
                  </a:extLst>
                </p:cNvPr>
                <p:cNvCxnSpPr>
                  <a:endCxn id="54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3BFCBB6-BC86-43CA-9D33-896006F1CE1C}"/>
                    </a:ext>
                  </a:extLst>
                </p:cNvPr>
                <p:cNvCxnSpPr>
                  <a:stCxn id="56" idx="0"/>
                  <a:endCxn id="59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294D4F-CB3F-4950-BB8C-6A8D66775B3A}"/>
                    </a:ext>
                  </a:extLst>
                </p:cNvPr>
                <p:cNvCxnSpPr>
                  <a:stCxn id="59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FF885DA-A4B4-4C86-BE5B-3F51EF3A9FCD}"/>
                    </a:ext>
                  </a:extLst>
                </p:cNvPr>
                <p:cNvCxnSpPr>
                  <a:stCxn id="60" idx="5"/>
                  <a:endCxn id="53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244C897-90BB-433E-8142-08366A8ACB62}"/>
                    </a:ext>
                  </a:extLst>
                </p:cNvPr>
                <p:cNvCxnSpPr>
                  <a:endCxn id="60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1734E17-E2D1-41FE-A507-0D585BADD9BE}"/>
                    </a:ext>
                  </a:extLst>
                </p:cNvPr>
                <p:cNvCxnSpPr>
                  <a:stCxn id="60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 Box 2">
                <a:extLst>
                  <a:ext uri="{FF2B5EF4-FFF2-40B4-BE49-F238E27FC236}">
                    <a16:creationId xmlns:a16="http://schemas.microsoft.com/office/drawing/2014/main" id="{B6F65DC8-3C4B-43FB-AFC1-861BD4C22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2">
                <a:extLst>
                  <a:ext uri="{FF2B5EF4-FFF2-40B4-BE49-F238E27FC236}">
                    <a16:creationId xmlns:a16="http://schemas.microsoft.com/office/drawing/2014/main" id="{C4E4F385-D0FF-4FED-9EE5-B7BB99F0CC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2">
                <a:extLst>
                  <a:ext uri="{FF2B5EF4-FFF2-40B4-BE49-F238E27FC236}">
                    <a16:creationId xmlns:a16="http://schemas.microsoft.com/office/drawing/2014/main" id="{77712ECB-6303-4401-A733-1ED66FDBB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2">
                <a:extLst>
                  <a:ext uri="{FF2B5EF4-FFF2-40B4-BE49-F238E27FC236}">
                    <a16:creationId xmlns:a16="http://schemas.microsoft.com/office/drawing/2014/main" id="{BE1DEF67-A70E-48B2-A4BA-8B53636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2">
                <a:extLst>
                  <a:ext uri="{FF2B5EF4-FFF2-40B4-BE49-F238E27FC236}">
                    <a16:creationId xmlns:a16="http://schemas.microsoft.com/office/drawing/2014/main" id="{72E9DFB2-A28D-4D0F-BCA4-4F6270A2C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2">
                <a:extLst>
                  <a:ext uri="{FF2B5EF4-FFF2-40B4-BE49-F238E27FC236}">
                    <a16:creationId xmlns:a16="http://schemas.microsoft.com/office/drawing/2014/main" id="{7369F040-33BC-4F69-8496-06A7A55DA6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2">
                <a:extLst>
                  <a:ext uri="{FF2B5EF4-FFF2-40B4-BE49-F238E27FC236}">
                    <a16:creationId xmlns:a16="http://schemas.microsoft.com/office/drawing/2014/main" id="{519C6296-6B78-4724-AD1F-79CBDC9B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2">
                <a:extLst>
                  <a:ext uri="{FF2B5EF4-FFF2-40B4-BE49-F238E27FC236}">
                    <a16:creationId xmlns:a16="http://schemas.microsoft.com/office/drawing/2014/main" id="{3306C7DE-3018-4E1C-8D94-4149CD1A1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1DD3D6E-8C82-4719-9A88-677CDD973B45}"/>
                </a:ext>
              </a:extLst>
            </p:cNvPr>
            <p:cNvGrpSpPr/>
            <p:nvPr/>
          </p:nvGrpSpPr>
          <p:grpSpPr>
            <a:xfrm>
              <a:off x="2937474" y="3485478"/>
              <a:ext cx="1611271" cy="1375459"/>
              <a:chOff x="3453001" y="3370086"/>
              <a:chExt cx="1611271" cy="13754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3CD83BB-E557-4B65-A107-069363FA4D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0857A0E-C773-4965-A478-B1FE22459BDB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2451CC3A-C20C-4653-A20B-C7F9654E668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147177E-0DBB-4E46-8B1A-DF93BF4CD3DD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DC49823-92E2-4CFB-9BD2-F0518A27A25C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0042DDD-FE8E-4406-95F4-3343D19B671A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A6ACC57-25A4-4143-B066-4DEAE10FF32F}"/>
                  </a:ext>
                </a:extLst>
              </p:cNvPr>
              <p:cNvCxnSpPr>
                <a:stCxn id="84" idx="7"/>
                <a:endCxn id="8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E2DD4B6-5A4D-4897-BA39-0BD01FFEFF69}"/>
                  </a:ext>
                </a:extLst>
              </p:cNvPr>
              <p:cNvCxnSpPr>
                <a:stCxn id="8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70C124-3EF1-4840-928A-049897639465}"/>
                  </a:ext>
                </a:extLst>
              </p:cNvPr>
              <p:cNvCxnSpPr>
                <a:stCxn id="81" idx="6"/>
                <a:endCxn id="8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3E43C1F-BBDE-4196-994F-15F3531895FD}"/>
                  </a:ext>
                </a:extLst>
              </p:cNvPr>
              <p:cNvCxnSpPr>
                <a:endCxn id="8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8D4DA2-DD6C-4894-B05F-0742D344E503}"/>
                  </a:ext>
                </a:extLst>
              </p:cNvPr>
              <p:cNvCxnSpPr>
                <a:stCxn id="84" idx="0"/>
                <a:endCxn id="8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C85F27B-C5D1-4E46-94AD-A20A1B4DDA23}"/>
                  </a:ext>
                </a:extLst>
              </p:cNvPr>
              <p:cNvCxnSpPr>
                <a:stCxn id="83" idx="2"/>
                <a:endCxn id="8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7B2E45A-496C-4457-BAF7-0C3243F04760}"/>
                  </a:ext>
                </a:extLst>
              </p:cNvPr>
              <p:cNvCxnSpPr>
                <a:stCxn id="80" idx="0"/>
                <a:endCxn id="8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D048784-1935-4E29-BD0F-FEABBD2B40CE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D9149E0-6F15-4441-9380-C6434192C71B}"/>
                  </a:ext>
                </a:extLst>
              </p:cNvPr>
              <p:cNvCxnSpPr>
                <a:endCxn id="8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 Box 2">
                <a:extLst>
                  <a:ext uri="{FF2B5EF4-FFF2-40B4-BE49-F238E27FC236}">
                    <a16:creationId xmlns:a16="http://schemas.microsoft.com/office/drawing/2014/main" id="{D048C867-F2EA-4318-BE1C-509EA8731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2">
                <a:extLst>
                  <a:ext uri="{FF2B5EF4-FFF2-40B4-BE49-F238E27FC236}">
                    <a16:creationId xmlns:a16="http://schemas.microsoft.com/office/drawing/2014/main" id="{81A1568F-3763-4201-A733-516DC3DBC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2">
                <a:extLst>
                  <a:ext uri="{FF2B5EF4-FFF2-40B4-BE49-F238E27FC236}">
                    <a16:creationId xmlns:a16="http://schemas.microsoft.com/office/drawing/2014/main" id="{BB4AF966-26A6-48A3-BDD7-3F1ADB3FE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 Box 2">
                <a:extLst>
                  <a:ext uri="{FF2B5EF4-FFF2-40B4-BE49-F238E27FC236}">
                    <a16:creationId xmlns:a16="http://schemas.microsoft.com/office/drawing/2014/main" id="{8BFAEE08-BDFB-4EDF-AEFD-3F43DDD81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 Box 2">
                <a:extLst>
                  <a:ext uri="{FF2B5EF4-FFF2-40B4-BE49-F238E27FC236}">
                    <a16:creationId xmlns:a16="http://schemas.microsoft.com/office/drawing/2014/main" id="{0B9C8CE8-C60B-473A-B066-5AC734685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B850CD-B375-4990-BA15-7CC15E14BE85}"/>
                </a:ext>
              </a:extLst>
            </p:cNvPr>
            <p:cNvSpPr txBox="1"/>
            <p:nvPr/>
          </p:nvSpPr>
          <p:spPr>
            <a:xfrm>
              <a:off x="4691146" y="1896141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2681C1-5253-45B8-B62B-05AEB5C92255}"/>
                </a:ext>
              </a:extLst>
            </p:cNvPr>
            <p:cNvSpPr txBox="1"/>
            <p:nvPr/>
          </p:nvSpPr>
          <p:spPr>
            <a:xfrm>
              <a:off x="4691146" y="3562594"/>
              <a:ext cx="1631539" cy="120032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Graph Feature Representation Learning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C24D93-63D0-4D47-87E1-9077D804B0A2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2829014" y="2464207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F7CF6E9-DCD6-4029-89D6-E9C2EF68AC83}"/>
                </a:ext>
              </a:extLst>
            </p:cNvPr>
            <p:cNvCxnSpPr/>
            <p:nvPr/>
          </p:nvCxnSpPr>
          <p:spPr>
            <a:xfrm>
              <a:off x="4455377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A40C683-94E2-4EF0-81BF-E2614B9E394D}"/>
                </a:ext>
              </a:extLst>
            </p:cNvPr>
            <p:cNvCxnSpPr/>
            <p:nvPr/>
          </p:nvCxnSpPr>
          <p:spPr>
            <a:xfrm>
              <a:off x="2785677" y="416275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BAE5FF5-D5B4-4D95-BA1C-A6CA49115E61}"/>
                </a:ext>
              </a:extLst>
            </p:cNvPr>
            <p:cNvCxnSpPr/>
            <p:nvPr/>
          </p:nvCxnSpPr>
          <p:spPr>
            <a:xfrm>
              <a:off x="4459691" y="417034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1445DBE-60D8-43DC-851E-E4ED774202DD}"/>
                </a:ext>
              </a:extLst>
            </p:cNvPr>
            <p:cNvGrpSpPr/>
            <p:nvPr/>
          </p:nvGrpSpPr>
          <p:grpSpPr>
            <a:xfrm>
              <a:off x="6462093" y="1949514"/>
              <a:ext cx="1546643" cy="1479486"/>
              <a:chOff x="5242560" y="2600539"/>
              <a:chExt cx="1706880" cy="165872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115AA0-A959-4D74-B07E-5A3507DCF9F7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DB3480D-32A9-4678-9A81-D56D1B3A7D2D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7817002-E2EA-4D94-BD8B-7BF8975C2BB7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0A3B459-1D01-4DE9-B861-8D0AEC3C9222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B689C561-E4C0-4CB7-9774-693699CFD278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66307F3-90C5-4A49-8212-D8CB0A69D195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5569EA76-5C93-43C6-B25A-20BB259F01D8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C9143C15-CDF8-48BE-A812-ED158B40F3A3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7BA100F-51B7-450F-A167-A34581D35C3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4F7E2FC-C70F-4357-AEA1-3CAD028FE87F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89938249-84C1-4B9D-8B31-16F70971231B}"/>
                    </a:ext>
                  </a:extLst>
                </p:cNvPr>
                <p:cNvCxnSpPr>
                  <a:stCxn id="126" idx="6"/>
                  <a:endCxn id="125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05387542-C71A-4B4B-A96F-F81D06DAD68C}"/>
                    </a:ext>
                  </a:extLst>
                </p:cNvPr>
                <p:cNvCxnSpPr>
                  <a:stCxn id="123" idx="4"/>
                  <a:endCxn id="127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B0B743A0-2931-4E2C-B322-2286FB93E0EC}"/>
                    </a:ext>
                  </a:extLst>
                </p:cNvPr>
                <p:cNvCxnSpPr>
                  <a:stCxn id="123" idx="6"/>
                  <a:endCxn id="122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540BA99-4237-4DD4-B1FF-1BE7DFCC865E}"/>
                    </a:ext>
                  </a:extLst>
                </p:cNvPr>
                <p:cNvCxnSpPr>
                  <a:stCxn id="127" idx="6"/>
                  <a:endCxn id="126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E5E54BC8-54A8-4287-8F05-28E21D5E6D82}"/>
                    </a:ext>
                  </a:extLst>
                </p:cNvPr>
                <p:cNvCxnSpPr>
                  <a:stCxn id="126" idx="1"/>
                  <a:endCxn id="122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6A8D172A-2582-4A3F-9FB0-239AE5B4C788}"/>
                    </a:ext>
                  </a:extLst>
                </p:cNvPr>
                <p:cNvCxnSpPr>
                  <a:stCxn id="122" idx="7"/>
                  <a:endCxn id="124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37413C5-68B7-4BC6-A6F6-164BE60CB76D}"/>
                    </a:ext>
                  </a:extLst>
                </p:cNvPr>
                <p:cNvCxnSpPr>
                  <a:stCxn id="124" idx="7"/>
                  <a:endCxn id="128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1EF75301-D414-43A0-9E2D-AEDA5EB4C1D5}"/>
                    </a:ext>
                  </a:extLst>
                </p:cNvPr>
                <p:cNvCxnSpPr>
                  <a:endCxn id="123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519C672-CEF1-4253-AC45-FB1E5B47C215}"/>
                    </a:ext>
                  </a:extLst>
                </p:cNvPr>
                <p:cNvCxnSpPr>
                  <a:stCxn id="125" idx="0"/>
                  <a:endCxn id="128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56EEBF4-61CB-43BF-9621-10F0442FC0A3}"/>
                    </a:ext>
                  </a:extLst>
                </p:cNvPr>
                <p:cNvCxnSpPr>
                  <a:stCxn id="128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02CF32F-DFA1-45F3-98A5-369B8F1ECB2B}"/>
                    </a:ext>
                  </a:extLst>
                </p:cNvPr>
                <p:cNvCxnSpPr>
                  <a:stCxn id="129" idx="5"/>
                  <a:endCxn id="122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27B11378-5F1F-4C69-B5CF-1923486B2211}"/>
                    </a:ext>
                  </a:extLst>
                </p:cNvPr>
                <p:cNvCxnSpPr>
                  <a:endCxn id="129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1ACE468-8928-410B-AC38-CCADEBCE4708}"/>
                    </a:ext>
                  </a:extLst>
                </p:cNvPr>
                <p:cNvCxnSpPr>
                  <a:stCxn id="129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 Box 2">
                <a:extLst>
                  <a:ext uri="{FF2B5EF4-FFF2-40B4-BE49-F238E27FC236}">
                    <a16:creationId xmlns:a16="http://schemas.microsoft.com/office/drawing/2014/main" id="{A29775C6-709C-48A0-A2D8-62327C42B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 Box 2">
                <a:extLst>
                  <a:ext uri="{FF2B5EF4-FFF2-40B4-BE49-F238E27FC236}">
                    <a16:creationId xmlns:a16="http://schemas.microsoft.com/office/drawing/2014/main" id="{C93B3F0B-C4AE-4AE3-99ED-AD4538702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">
                <a:extLst>
                  <a:ext uri="{FF2B5EF4-FFF2-40B4-BE49-F238E27FC236}">
                    <a16:creationId xmlns:a16="http://schemas.microsoft.com/office/drawing/2014/main" id="{C1A473F0-7098-4946-BBD6-FCF4C4CA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 Box 2">
                <a:extLst>
                  <a:ext uri="{FF2B5EF4-FFF2-40B4-BE49-F238E27FC236}">
                    <a16:creationId xmlns:a16="http://schemas.microsoft.com/office/drawing/2014/main" id="{6A27EABC-BD46-4FD5-B85C-E6A5900DC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V6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 Box 2">
                <a:extLst>
                  <a:ext uri="{FF2B5EF4-FFF2-40B4-BE49-F238E27FC236}">
                    <a16:creationId xmlns:a16="http://schemas.microsoft.com/office/drawing/2014/main" id="{4AD5C394-2C6A-4D97-BB84-334A45245E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2">
                <a:extLst>
                  <a:ext uri="{FF2B5EF4-FFF2-40B4-BE49-F238E27FC236}">
                    <a16:creationId xmlns:a16="http://schemas.microsoft.com/office/drawing/2014/main" id="{5A185803-7212-4F7E-A0EF-742BEB6EC2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2">
                <a:extLst>
                  <a:ext uri="{FF2B5EF4-FFF2-40B4-BE49-F238E27FC236}">
                    <a16:creationId xmlns:a16="http://schemas.microsoft.com/office/drawing/2014/main" id="{C395E44A-E677-4D2E-9723-839254FF1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V7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2">
                <a:extLst>
                  <a:ext uri="{FF2B5EF4-FFF2-40B4-BE49-F238E27FC236}">
                    <a16:creationId xmlns:a16="http://schemas.microsoft.com/office/drawing/2014/main" id="{7B9E40CD-8504-4518-9017-2F13BC848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12E8804-E021-4968-B7F6-C81D6BBE2459}"/>
                </a:ext>
              </a:extLst>
            </p:cNvPr>
            <p:cNvGrpSpPr/>
            <p:nvPr/>
          </p:nvGrpSpPr>
          <p:grpSpPr>
            <a:xfrm>
              <a:off x="6454893" y="3353001"/>
              <a:ext cx="1611271" cy="1375459"/>
              <a:chOff x="3453001" y="3370086"/>
              <a:chExt cx="1611271" cy="137545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B914C74-950C-4D75-AD77-A2DC81BDCC56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BC2490-6597-433F-8D04-3E0F7BBF6C6F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F114791-B078-4B53-A0E8-B1E78F5A20A9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B222423-7120-4E52-BD2D-6B56CD0FE655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0172F61A-76DF-4F7E-BA36-7639B493946A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969F8E-E2B5-4578-B660-B8C1549E3809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B7766A7-0049-4214-849E-8F9D709C8685}"/>
                  </a:ext>
                </a:extLst>
              </p:cNvPr>
              <p:cNvCxnSpPr>
                <a:stCxn id="150" idx="7"/>
                <a:endCxn id="149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A57DF920-D292-437A-90B7-D7CA332E4F9A}"/>
                  </a:ext>
                </a:extLst>
              </p:cNvPr>
              <p:cNvCxnSpPr>
                <a:stCxn id="147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6300E20-B8BB-493B-AEB9-E96E4B5E8C4E}"/>
                  </a:ext>
                </a:extLst>
              </p:cNvPr>
              <p:cNvCxnSpPr>
                <a:stCxn id="147" idx="6"/>
                <a:endCxn id="146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29BAD93-A31D-4F76-B255-598A7EFE3067}"/>
                  </a:ext>
                </a:extLst>
              </p:cNvPr>
              <p:cNvCxnSpPr>
                <a:endCxn id="150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0865926-0833-44A4-BDA8-4DC0C1A01E7B}"/>
                  </a:ext>
                </a:extLst>
              </p:cNvPr>
              <p:cNvCxnSpPr>
                <a:stCxn id="150" idx="0"/>
                <a:endCxn id="146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2EE17099-01F2-4A9D-9181-09BE4442F728}"/>
                  </a:ext>
                </a:extLst>
              </p:cNvPr>
              <p:cNvCxnSpPr>
                <a:stCxn id="149" idx="2"/>
                <a:endCxn id="146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C75E7E1A-3C0C-44F1-B089-E3FCD80A2EEB}"/>
                  </a:ext>
                </a:extLst>
              </p:cNvPr>
              <p:cNvCxnSpPr>
                <a:stCxn id="146" idx="0"/>
                <a:endCxn id="148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F8B7066-DB19-4B48-8C15-A216538E8F0E}"/>
                  </a:ext>
                </a:extLst>
              </p:cNvPr>
              <p:cNvCxnSpPr>
                <a:stCxn id="148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0AF8DC7-A0C8-412F-ADE9-EA7CD48FA4C8}"/>
                  </a:ext>
                </a:extLst>
              </p:cNvPr>
              <p:cNvCxnSpPr>
                <a:endCxn id="147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2">
                <a:extLst>
                  <a:ext uri="{FF2B5EF4-FFF2-40B4-BE49-F238E27FC236}">
                    <a16:creationId xmlns:a16="http://schemas.microsoft.com/office/drawing/2014/main" id="{AD055BEC-6798-4182-A82C-763B80DC8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V1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 Box 2">
                <a:extLst>
                  <a:ext uri="{FF2B5EF4-FFF2-40B4-BE49-F238E27FC236}">
                    <a16:creationId xmlns:a16="http://schemas.microsoft.com/office/drawing/2014/main" id="{0081088F-0396-4EF6-8621-2FF759973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V2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 Box 2">
                <a:extLst>
                  <a:ext uri="{FF2B5EF4-FFF2-40B4-BE49-F238E27FC236}">
                    <a16:creationId xmlns:a16="http://schemas.microsoft.com/office/drawing/2014/main" id="{28ED8973-EDD5-4A77-BD95-83045586B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V3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 Box 2">
                <a:extLst>
                  <a:ext uri="{FF2B5EF4-FFF2-40B4-BE49-F238E27FC236}">
                    <a16:creationId xmlns:a16="http://schemas.microsoft.com/office/drawing/2014/main" id="{E0F26899-85B7-4E9B-AD28-E22054F0A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80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V4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 Box 2">
                <a:extLst>
                  <a:ext uri="{FF2B5EF4-FFF2-40B4-BE49-F238E27FC236}">
                    <a16:creationId xmlns:a16="http://schemas.microsoft.com/office/drawing/2014/main" id="{F22265D2-8769-42D0-B355-C1F594966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9528" y="44364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V5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4879065-5DEA-4CC8-888F-1E1BDEF4A199}"/>
                </a:ext>
              </a:extLst>
            </p:cNvPr>
            <p:cNvCxnSpPr/>
            <p:nvPr/>
          </p:nvCxnSpPr>
          <p:spPr>
            <a:xfrm>
              <a:off x="6322685" y="2520388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6EF263BE-F17A-45C8-9290-FA48D44D200B}"/>
                </a:ext>
              </a:extLst>
            </p:cNvPr>
            <p:cNvCxnSpPr/>
            <p:nvPr/>
          </p:nvCxnSpPr>
          <p:spPr>
            <a:xfrm>
              <a:off x="6324306" y="4168305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D3F948-FD73-417B-A172-1F7A347B9538}"/>
                </a:ext>
              </a:extLst>
            </p:cNvPr>
            <p:cNvSpPr txBox="1"/>
            <p:nvPr/>
          </p:nvSpPr>
          <p:spPr>
            <a:xfrm>
              <a:off x="8189993" y="1938326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682A9A-6251-4D7F-B83A-D79B8E832C25}"/>
                </a:ext>
              </a:extLst>
            </p:cNvPr>
            <p:cNvSpPr txBox="1"/>
            <p:nvPr/>
          </p:nvSpPr>
          <p:spPr>
            <a:xfrm>
              <a:off x="8189993" y="4016764"/>
              <a:ext cx="1631539" cy="64633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Stmt-level</a:t>
              </a:r>
            </a:p>
            <a:p>
              <a:pPr algn="ctr"/>
              <a:r>
                <a:rPr lang="en-US" dirty="0"/>
                <a:t>Pairing Model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7A1A2B7-5ADE-42B6-B8CA-798FA8BE0861}"/>
                </a:ext>
              </a:extLst>
            </p:cNvPr>
            <p:cNvSpPr txBox="1"/>
            <p:nvPr/>
          </p:nvSpPr>
          <p:spPr>
            <a:xfrm>
              <a:off x="8189992" y="3109954"/>
              <a:ext cx="1631539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Joint Training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F5EF4EA-791A-4752-B567-AC589101715F}"/>
                </a:ext>
              </a:extLst>
            </p:cNvPr>
            <p:cNvCxnSpPr/>
            <p:nvPr/>
          </p:nvCxnSpPr>
          <p:spPr>
            <a:xfrm>
              <a:off x="7954223" y="2301023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C354CA0-763F-4526-86D8-E499267241BE}"/>
                </a:ext>
              </a:extLst>
            </p:cNvPr>
            <p:cNvCxnSpPr/>
            <p:nvPr/>
          </p:nvCxnSpPr>
          <p:spPr>
            <a:xfrm>
              <a:off x="7954223" y="4339929"/>
              <a:ext cx="23576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F67FA0-CA2F-4631-A651-7F5ADD22B759}"/>
                </a:ext>
              </a:extLst>
            </p:cNvPr>
            <p:cNvCxnSpPr>
              <a:stCxn id="153" idx="2"/>
              <a:endCxn id="155" idx="0"/>
            </p:cNvCxnSpPr>
            <p:nvPr/>
          </p:nvCxnSpPr>
          <p:spPr>
            <a:xfrm flipH="1">
              <a:off x="9005762" y="2584657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BE09C1-4AF9-41C9-B9D4-09C71B2FF7D2}"/>
                </a:ext>
              </a:extLst>
            </p:cNvPr>
            <p:cNvCxnSpPr/>
            <p:nvPr/>
          </p:nvCxnSpPr>
          <p:spPr>
            <a:xfrm flipH="1">
              <a:off x="9009511" y="3480630"/>
              <a:ext cx="1" cy="5252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61D138-22DB-462B-80CB-40E117DE94B0}"/>
                </a:ext>
              </a:extLst>
            </p:cNvPr>
            <p:cNvGrpSpPr/>
            <p:nvPr/>
          </p:nvGrpSpPr>
          <p:grpSpPr>
            <a:xfrm>
              <a:off x="10142196" y="1839898"/>
              <a:ext cx="1546643" cy="1479486"/>
              <a:chOff x="5242560" y="2600539"/>
              <a:chExt cx="1706880" cy="165872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5E0A2BF-D9AD-4104-9071-9A4CA28F2C3C}"/>
                  </a:ext>
                </a:extLst>
              </p:cNvPr>
              <p:cNvGrpSpPr/>
              <p:nvPr/>
            </p:nvGrpSpPr>
            <p:grpSpPr>
              <a:xfrm>
                <a:off x="5242560" y="2642360"/>
                <a:ext cx="1522527" cy="1315102"/>
                <a:chOff x="-176609" y="-88854"/>
                <a:chExt cx="1902185" cy="1395962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A83B4486-86E3-4D98-9C37-31B2B5C052C2}"/>
                    </a:ext>
                  </a:extLst>
                </p:cNvPr>
                <p:cNvGrpSpPr/>
                <p:nvPr/>
              </p:nvGrpSpPr>
              <p:grpSpPr>
                <a:xfrm>
                  <a:off x="112932" y="139650"/>
                  <a:ext cx="1346327" cy="1167458"/>
                  <a:chOff x="-90268" y="139650"/>
                  <a:chExt cx="1346327" cy="1167458"/>
                </a:xfrm>
              </p:grpSpPr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5500677-8498-4C2A-B1D8-92DCBC48FAF2}"/>
                      </a:ext>
                    </a:extLst>
                  </p:cNvPr>
                  <p:cNvSpPr/>
                  <p:nvPr/>
                </p:nvSpPr>
                <p:spPr>
                  <a:xfrm>
                    <a:off x="407453" y="619757"/>
                    <a:ext cx="114301" cy="1152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451D431-F07B-440B-B8A1-12C077D43EEC}"/>
                      </a:ext>
                    </a:extLst>
                  </p:cNvPr>
                  <p:cNvSpPr/>
                  <p:nvPr/>
                </p:nvSpPr>
                <p:spPr>
                  <a:xfrm>
                    <a:off x="-54420" y="754202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DD2D280E-FFFD-40FC-9808-877047E5FBCF}"/>
                      </a:ext>
                    </a:extLst>
                  </p:cNvPr>
                  <p:cNvSpPr/>
                  <p:nvPr/>
                </p:nvSpPr>
                <p:spPr>
                  <a:xfrm>
                    <a:off x="651530" y="31754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6836951E-43C1-46A3-93F1-74A7BCFE5FE8}"/>
                      </a:ext>
                    </a:extLst>
                  </p:cNvPr>
                  <p:cNvSpPr/>
                  <p:nvPr/>
                </p:nvSpPr>
                <p:spPr>
                  <a:xfrm>
                    <a:off x="1141758" y="590783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75CDB91B-CF61-4FD3-A738-FEE557B4C85A}"/>
                      </a:ext>
                    </a:extLst>
                  </p:cNvPr>
                  <p:cNvSpPr/>
                  <p:nvPr/>
                </p:nvSpPr>
                <p:spPr>
                  <a:xfrm>
                    <a:off x="704667" y="909785"/>
                    <a:ext cx="114301" cy="11526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CF63E91-B8C1-45BE-B070-8F10A3189892}"/>
                      </a:ext>
                    </a:extLst>
                  </p:cNvPr>
                  <p:cNvSpPr/>
                  <p:nvPr/>
                </p:nvSpPr>
                <p:spPr>
                  <a:xfrm>
                    <a:off x="-90268" y="1191846"/>
                    <a:ext cx="114300" cy="115262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BA44C8C-8486-4A93-AED1-96A7A57B8324}"/>
                      </a:ext>
                    </a:extLst>
                  </p:cNvPr>
                  <p:cNvSpPr/>
                  <p:nvPr/>
                </p:nvSpPr>
                <p:spPr>
                  <a:xfrm>
                    <a:off x="1005611" y="139650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75E61A54-4D9B-49A2-B240-49DC06939AAE}"/>
                      </a:ext>
                    </a:extLst>
                  </p:cNvPr>
                  <p:cNvSpPr/>
                  <p:nvPr/>
                </p:nvSpPr>
                <p:spPr>
                  <a:xfrm>
                    <a:off x="163938" y="339022"/>
                    <a:ext cx="114301" cy="11526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CECF7513-2C0E-4479-BA1B-23EFA094B57C}"/>
                    </a:ext>
                  </a:extLst>
                </p:cNvPr>
                <p:cNvCxnSpPr>
                  <a:stCxn id="189" idx="6"/>
                  <a:endCxn id="188" idx="3"/>
                </p:cNvCxnSpPr>
                <p:nvPr/>
              </p:nvCxnSpPr>
              <p:spPr>
                <a:xfrm flipV="1">
                  <a:off x="1022168" y="689164"/>
                  <a:ext cx="339529" cy="2782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>
                  <a:extLst>
                    <a:ext uri="{FF2B5EF4-FFF2-40B4-BE49-F238E27FC236}">
                      <a16:creationId xmlns:a16="http://schemas.microsoft.com/office/drawing/2014/main" id="{3375ABC1-DE79-436A-BECC-4C0896CF9B11}"/>
                    </a:ext>
                  </a:extLst>
                </p:cNvPr>
                <p:cNvCxnSpPr>
                  <a:stCxn id="186" idx="4"/>
                  <a:endCxn id="190" idx="0"/>
                </p:cNvCxnSpPr>
                <p:nvPr/>
              </p:nvCxnSpPr>
              <p:spPr>
                <a:xfrm flipH="1">
                  <a:off x="170083" y="869462"/>
                  <a:ext cx="35848" cy="3223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1BEB7687-1F7A-4839-947A-F408CA689A67}"/>
                    </a:ext>
                  </a:extLst>
                </p:cNvPr>
                <p:cNvCxnSpPr>
                  <a:stCxn id="186" idx="6"/>
                  <a:endCxn id="185" idx="3"/>
                </p:cNvCxnSpPr>
                <p:nvPr/>
              </p:nvCxnSpPr>
              <p:spPr>
                <a:xfrm flipV="1">
                  <a:off x="262965" y="717898"/>
                  <a:ext cx="364192" cy="9367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7CC4E350-4585-4EFC-A2D8-B8B8F4D129A4}"/>
                    </a:ext>
                  </a:extLst>
                </p:cNvPr>
                <p:cNvCxnSpPr>
                  <a:stCxn id="190" idx="6"/>
                  <a:endCxn id="189" idx="3"/>
                </p:cNvCxnSpPr>
                <p:nvPr/>
              </p:nvCxnSpPr>
              <p:spPr>
                <a:xfrm flipV="1">
                  <a:off x="227233" y="1008166"/>
                  <a:ext cx="697373" cy="24131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5DE647D2-76E6-47EC-AA2F-E9B3211304EF}"/>
                    </a:ext>
                  </a:extLst>
                </p:cNvPr>
                <p:cNvCxnSpPr>
                  <a:stCxn id="189" idx="1"/>
                  <a:endCxn id="185" idx="5"/>
                </p:cNvCxnSpPr>
                <p:nvPr/>
              </p:nvCxnSpPr>
              <p:spPr>
                <a:xfrm flipH="1" flipV="1">
                  <a:off x="707952" y="717898"/>
                  <a:ext cx="216321" cy="20847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C41ED4E-B681-4EFF-8B31-F764D50E1D0F}"/>
                    </a:ext>
                  </a:extLst>
                </p:cNvPr>
                <p:cNvCxnSpPr>
                  <a:stCxn id="185" idx="7"/>
                  <a:endCxn id="187" idx="3"/>
                </p:cNvCxnSpPr>
                <p:nvPr/>
              </p:nvCxnSpPr>
              <p:spPr>
                <a:xfrm flipV="1">
                  <a:off x="707953" y="415754"/>
                  <a:ext cx="163201" cy="2206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4C534158-5C23-46B2-AF53-134A1F840AD3}"/>
                    </a:ext>
                  </a:extLst>
                </p:cNvPr>
                <p:cNvCxnSpPr>
                  <a:stCxn id="187" idx="7"/>
                  <a:endCxn id="191" idx="2"/>
                </p:cNvCxnSpPr>
                <p:nvPr/>
              </p:nvCxnSpPr>
              <p:spPr>
                <a:xfrm flipV="1">
                  <a:off x="952293" y="197282"/>
                  <a:ext cx="256518" cy="1371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79C414BE-AA94-47C2-9A86-6D3F0D9B969A}"/>
                    </a:ext>
                  </a:extLst>
                </p:cNvPr>
                <p:cNvCxnSpPr>
                  <a:endCxn id="186" idx="1"/>
                </p:cNvCxnSpPr>
                <p:nvPr/>
              </p:nvCxnSpPr>
              <p:spPr>
                <a:xfrm>
                  <a:off x="-176609" y="619757"/>
                  <a:ext cx="342128" cy="1513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>
                  <a:extLst>
                    <a:ext uri="{FF2B5EF4-FFF2-40B4-BE49-F238E27FC236}">
                      <a16:creationId xmlns:a16="http://schemas.microsoft.com/office/drawing/2014/main" id="{58BAE052-1C5C-4457-80B1-C66666879FFE}"/>
                    </a:ext>
                  </a:extLst>
                </p:cNvPr>
                <p:cNvCxnSpPr>
                  <a:stCxn id="188" idx="0"/>
                  <a:endCxn id="191" idx="5"/>
                </p:cNvCxnSpPr>
                <p:nvPr/>
              </p:nvCxnSpPr>
              <p:spPr>
                <a:xfrm flipH="1" flipV="1">
                  <a:off x="1306373" y="238033"/>
                  <a:ext cx="95736" cy="3527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>
                  <a:extLst>
                    <a:ext uri="{FF2B5EF4-FFF2-40B4-BE49-F238E27FC236}">
                      <a16:creationId xmlns:a16="http://schemas.microsoft.com/office/drawing/2014/main" id="{7ADA4105-3A2A-4835-88F6-0165F8E8191B}"/>
                    </a:ext>
                  </a:extLst>
                </p:cNvPr>
                <p:cNvCxnSpPr>
                  <a:stCxn id="191" idx="6"/>
                </p:cNvCxnSpPr>
                <p:nvPr/>
              </p:nvCxnSpPr>
              <p:spPr>
                <a:xfrm>
                  <a:off x="1322918" y="197200"/>
                  <a:ext cx="402658" cy="657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DFAC74DD-601F-4695-9B69-F7C51AA00F98}"/>
                    </a:ext>
                  </a:extLst>
                </p:cNvPr>
                <p:cNvCxnSpPr>
                  <a:stCxn id="192" idx="5"/>
                  <a:endCxn id="185" idx="1"/>
                </p:cNvCxnSpPr>
                <p:nvPr/>
              </p:nvCxnSpPr>
              <p:spPr>
                <a:xfrm>
                  <a:off x="464519" y="437230"/>
                  <a:ext cx="162637" cy="199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C8BCFF3-A3CC-49A2-9803-6C51E889A34A}"/>
                    </a:ext>
                  </a:extLst>
                </p:cNvPr>
                <p:cNvCxnSpPr>
                  <a:endCxn id="192" idx="0"/>
                </p:cNvCxnSpPr>
                <p:nvPr/>
              </p:nvCxnSpPr>
              <p:spPr>
                <a:xfrm>
                  <a:off x="206165" y="-88854"/>
                  <a:ext cx="217863" cy="42769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83">
                  <a:extLst>
                    <a:ext uri="{FF2B5EF4-FFF2-40B4-BE49-F238E27FC236}">
                      <a16:creationId xmlns:a16="http://schemas.microsoft.com/office/drawing/2014/main" id="{C4893570-1887-4755-B26F-A42AF7A15807}"/>
                    </a:ext>
                  </a:extLst>
                </p:cNvPr>
                <p:cNvCxnSpPr>
                  <a:stCxn id="192" idx="2"/>
                </p:cNvCxnSpPr>
                <p:nvPr/>
              </p:nvCxnSpPr>
              <p:spPr>
                <a:xfrm flipH="1" flipV="1">
                  <a:off x="6433" y="251134"/>
                  <a:ext cx="360480" cy="14532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Text Box 2">
                <a:extLst>
                  <a:ext uri="{FF2B5EF4-FFF2-40B4-BE49-F238E27FC236}">
                    <a16:creationId xmlns:a16="http://schemas.microsoft.com/office/drawing/2014/main" id="{202665BA-FE33-45D1-90B1-C908E19F2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122" y="3218567"/>
                <a:ext cx="496357" cy="3250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 Box 2">
                <a:extLst>
                  <a:ext uri="{FF2B5EF4-FFF2-40B4-BE49-F238E27FC236}">
                    <a16:creationId xmlns:a16="http://schemas.microsoft.com/office/drawing/2014/main" id="{A83CA925-0074-4DA9-AFFB-80F477D31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427" y="2761646"/>
                <a:ext cx="448495" cy="3154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77804DDB-58AE-4F6D-B7D1-3D0108573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8483" y="320717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E12234F9-667C-416D-8135-3C360250C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0" y="3596636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Text Box 2">
                <a:extLst>
                  <a:ext uri="{FF2B5EF4-FFF2-40B4-BE49-F238E27FC236}">
                    <a16:creationId xmlns:a16="http://schemas.microsoft.com/office/drawing/2014/main" id="{63E5748A-8305-4370-99D7-3FEC8AD05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387" y="3162453"/>
                <a:ext cx="449513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2">
                <a:extLst>
                  <a:ext uri="{FF2B5EF4-FFF2-40B4-BE49-F238E27FC236}">
                    <a16:creationId xmlns:a16="http://schemas.microsoft.com/office/drawing/2014/main" id="{75050CAA-144A-4885-905F-3F8AD2A28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1932" y="2600539"/>
                <a:ext cx="448495" cy="307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 Box 2">
                <a:extLst>
                  <a:ext uri="{FF2B5EF4-FFF2-40B4-BE49-F238E27FC236}">
                    <a16:creationId xmlns:a16="http://schemas.microsoft.com/office/drawing/2014/main" id="{2F03B6CC-CCC3-454F-863E-C6E0357F4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4769" y="3903167"/>
                <a:ext cx="470957" cy="356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2">
                <a:extLst>
                  <a:ext uri="{FF2B5EF4-FFF2-40B4-BE49-F238E27FC236}">
                    <a16:creationId xmlns:a16="http://schemas.microsoft.com/office/drawing/2014/main" id="{1A3CBADF-5260-4CB0-A5EE-9F19CA452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07469" y="2962654"/>
                <a:ext cx="456720" cy="345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88B4CC7-98E1-4126-B464-6135900858D5}"/>
                </a:ext>
              </a:extLst>
            </p:cNvPr>
            <p:cNvGrpSpPr/>
            <p:nvPr/>
          </p:nvGrpSpPr>
          <p:grpSpPr>
            <a:xfrm>
              <a:off x="10171669" y="3508145"/>
              <a:ext cx="1624750" cy="1375459"/>
              <a:chOff x="3453001" y="3370086"/>
              <a:chExt cx="1624750" cy="1375459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50EBF04-D5E6-4D08-838D-6577F627F980}"/>
                  </a:ext>
                </a:extLst>
              </p:cNvPr>
              <p:cNvGrpSpPr/>
              <p:nvPr/>
            </p:nvGrpSpPr>
            <p:grpSpPr>
              <a:xfrm>
                <a:off x="3690538" y="3506089"/>
                <a:ext cx="1023821" cy="1021105"/>
                <a:chOff x="-63500" y="50800"/>
                <a:chExt cx="1003300" cy="107411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D4A22691-8B7B-493A-996C-23A6C28E2A33}"/>
                    </a:ext>
                  </a:extLst>
                </p:cNvPr>
                <p:cNvSpPr/>
                <p:nvPr/>
              </p:nvSpPr>
              <p:spPr>
                <a:xfrm>
                  <a:off x="368300" y="488950"/>
                  <a:ext cx="114300" cy="1152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106255B-8573-4D00-BEBB-F83BFE201390}"/>
                    </a:ext>
                  </a:extLst>
                </p:cNvPr>
                <p:cNvSpPr/>
                <p:nvPr/>
              </p:nvSpPr>
              <p:spPr>
                <a:xfrm>
                  <a:off x="-63500" y="590786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F4EB7643-85DA-49E5-9F53-B82EAB7EEEDA}"/>
                    </a:ext>
                  </a:extLst>
                </p:cNvPr>
                <p:cNvSpPr/>
                <p:nvPr/>
              </p:nvSpPr>
              <p:spPr>
                <a:xfrm>
                  <a:off x="406400" y="5080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DC8FF376-591E-4DDC-BEAB-9604A1EB04CF}"/>
                    </a:ext>
                  </a:extLst>
                </p:cNvPr>
                <p:cNvSpPr/>
                <p:nvPr/>
              </p:nvSpPr>
              <p:spPr>
                <a:xfrm>
                  <a:off x="825500" y="5397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455499F8-260D-474B-9DB5-2993CBBB817D}"/>
                    </a:ext>
                  </a:extLst>
                </p:cNvPr>
                <p:cNvSpPr/>
                <p:nvPr/>
              </p:nvSpPr>
              <p:spPr>
                <a:xfrm>
                  <a:off x="355600" y="1009650"/>
                  <a:ext cx="114300" cy="11526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06EF67B4-30A4-4167-8F79-9C901EF75514}"/>
                  </a:ext>
                </a:extLst>
              </p:cNvPr>
              <p:cNvCxnSpPr>
                <a:stCxn id="214" idx="7"/>
                <a:endCxn id="213" idx="3"/>
              </p:cNvCxnSpPr>
              <p:nvPr/>
            </p:nvCxnSpPr>
            <p:spPr>
              <a:xfrm flipV="1">
                <a:off x="4217767" y="4064146"/>
                <a:ext cx="397036" cy="3690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EACB575F-793E-4D29-89D0-6A58452C72CA}"/>
                  </a:ext>
                </a:extLst>
              </p:cNvPr>
              <p:cNvCxnSpPr>
                <a:stCxn id="211" idx="4"/>
              </p:cNvCxnSpPr>
              <p:nvPr/>
            </p:nvCxnSpPr>
            <p:spPr>
              <a:xfrm flipH="1">
                <a:off x="3606300" y="4128680"/>
                <a:ext cx="142557" cy="3369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4CE1DFB-36D9-4CF5-B65F-8BC2744CEAD1}"/>
                  </a:ext>
                </a:extLst>
              </p:cNvPr>
              <p:cNvCxnSpPr>
                <a:stCxn id="211" idx="6"/>
                <a:endCxn id="210" idx="2"/>
              </p:cNvCxnSpPr>
              <p:nvPr/>
            </p:nvCxnSpPr>
            <p:spPr>
              <a:xfrm flipV="1">
                <a:off x="3807176" y="3977155"/>
                <a:ext cx="323994" cy="967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12AFEFE4-FDA3-42ED-A8D8-1540D5717BC9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 flipV="1">
                <a:off x="3976664" y="4510672"/>
                <a:ext cx="158164" cy="2348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54DCE8B-8904-4BA2-BC6E-3BD6BA679773}"/>
                  </a:ext>
                </a:extLst>
              </p:cNvPr>
              <p:cNvCxnSpPr>
                <a:stCxn id="214" idx="0"/>
                <a:endCxn id="210" idx="4"/>
              </p:cNvCxnSpPr>
              <p:nvPr/>
            </p:nvCxnSpPr>
            <p:spPr>
              <a:xfrm flipV="1">
                <a:off x="4176529" y="4031915"/>
                <a:ext cx="12960" cy="3852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3DBDF566-6922-4E4D-B403-0920A63AF693}"/>
                  </a:ext>
                </a:extLst>
              </p:cNvPr>
              <p:cNvCxnSpPr>
                <a:stCxn id="213" idx="2"/>
                <a:endCxn id="210" idx="6"/>
              </p:cNvCxnSpPr>
              <p:nvPr/>
            </p:nvCxnSpPr>
            <p:spPr>
              <a:xfrm flipH="1" flipV="1">
                <a:off x="4247808" y="3977155"/>
                <a:ext cx="349913" cy="482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BE000F4A-823F-47DB-8121-74DB20F28B31}"/>
                  </a:ext>
                </a:extLst>
              </p:cNvPr>
              <p:cNvCxnSpPr>
                <a:stCxn id="210" idx="0"/>
                <a:endCxn id="212" idx="4"/>
              </p:cNvCxnSpPr>
              <p:nvPr/>
            </p:nvCxnSpPr>
            <p:spPr>
              <a:xfrm flipV="1">
                <a:off x="4189489" y="3615587"/>
                <a:ext cx="38879" cy="3068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E1DE6B22-4ABB-4C27-94E1-A3313AB468C4}"/>
                  </a:ext>
                </a:extLst>
              </p:cNvPr>
              <p:cNvCxnSpPr>
                <a:stCxn id="212" idx="6"/>
              </p:cNvCxnSpPr>
              <p:nvPr/>
            </p:nvCxnSpPr>
            <p:spPr>
              <a:xfrm flipV="1">
                <a:off x="4286686" y="3421927"/>
                <a:ext cx="297091" cy="138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627E1E3-375E-4A99-B113-C3A5015989F4}"/>
                  </a:ext>
                </a:extLst>
              </p:cNvPr>
              <p:cNvCxnSpPr>
                <a:endCxn id="211" idx="1"/>
              </p:cNvCxnSpPr>
              <p:nvPr/>
            </p:nvCxnSpPr>
            <p:spPr>
              <a:xfrm>
                <a:off x="3453001" y="3856821"/>
                <a:ext cx="254618" cy="1783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Text Box 2">
                <a:extLst>
                  <a:ext uri="{FF2B5EF4-FFF2-40B4-BE49-F238E27FC236}">
                    <a16:creationId xmlns:a16="http://schemas.microsoft.com/office/drawing/2014/main" id="{8CD485F3-7106-4B69-8D7C-EA70A8EBB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293" y="3370086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Text Box 2">
                <a:extLst>
                  <a:ext uri="{FF2B5EF4-FFF2-40B4-BE49-F238E27FC236}">
                    <a16:creationId xmlns:a16="http://schemas.microsoft.com/office/drawing/2014/main" id="{5FA5EE62-5AC8-489C-B62A-88D7EEC14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350" y="4095845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2">
                <a:extLst>
                  <a:ext uri="{FF2B5EF4-FFF2-40B4-BE49-F238E27FC236}">
                    <a16:creationId xmlns:a16="http://schemas.microsoft.com/office/drawing/2014/main" id="{34C52B86-AF35-491D-B7AA-3EB087B5E1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767" y="364606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 Box 2">
                <a:extLst>
                  <a:ext uri="{FF2B5EF4-FFF2-40B4-BE49-F238E27FC236}">
                    <a16:creationId xmlns:a16="http://schemas.microsoft.com/office/drawing/2014/main" id="{C50BD565-11CE-4397-9601-D95089996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359" y="3983283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 Box 2">
                <a:extLst>
                  <a:ext uri="{FF2B5EF4-FFF2-40B4-BE49-F238E27FC236}">
                    <a16:creationId xmlns:a16="http://schemas.microsoft.com/office/drawing/2014/main" id="{196B60A6-A054-4EB7-A0F0-7CDAF1207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809" y="4436117"/>
                <a:ext cx="406392" cy="28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sz="1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6737E6B-6816-4A03-A4F1-E31F6539C2ED}"/>
                </a:ext>
              </a:extLst>
            </p:cNvPr>
            <p:cNvSpPr txBox="1"/>
            <p:nvPr/>
          </p:nvSpPr>
          <p:spPr>
            <a:xfrm>
              <a:off x="10619458" y="306056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Labels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D9247-9897-403A-9F71-AE9906066694}"/>
              </a:ext>
            </a:extLst>
          </p:cNvPr>
          <p:cNvCxnSpPr>
            <a:cxnSpLocks/>
          </p:cNvCxnSpPr>
          <p:nvPr/>
        </p:nvCxnSpPr>
        <p:spPr>
          <a:xfrm flipH="1" flipV="1">
            <a:off x="9816778" y="2297714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4E78A13-2554-43C9-9585-DFB9305A5C27}"/>
              </a:ext>
            </a:extLst>
          </p:cNvPr>
          <p:cNvCxnSpPr>
            <a:cxnSpLocks/>
          </p:cNvCxnSpPr>
          <p:nvPr/>
        </p:nvCxnSpPr>
        <p:spPr>
          <a:xfrm flipH="1" flipV="1">
            <a:off x="9776159" y="4339929"/>
            <a:ext cx="358911" cy="67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84FF-9B60-4AF4-AA6B-AA8EFEE5CECD}"/>
              </a:ext>
            </a:extLst>
          </p:cNvPr>
          <p:cNvSpPr txBox="1"/>
          <p:nvPr/>
        </p:nvSpPr>
        <p:spPr>
          <a:xfrm>
            <a:off x="1491917" y="1424539"/>
            <a:ext cx="3524583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900" dirty="0"/>
              <a:t>protected void computeGeometricalProperties()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final BSPTree&lt;Euclidean2D&gt; tree = getTree(false);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FF0000"/>
                </a:solidFill>
              </a:rPr>
              <a:t>-       if ((Boolean) tree.getAttribute()) {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solidFill>
                  <a:srgbClr val="00B050"/>
                </a:solidFill>
              </a:rPr>
              <a:t>+      if (tree.getCut() == null &amp;&amp; (Boolean) tree.getAttribute())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setSize(Double.POSITIVE_INFINITY);  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 setBarycenter(Vector2D.NaN);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else {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setSize(0);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       setBarycenter(new Vector2D(0, 0));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        ……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9D22-0A84-4E61-A7ED-CAF130B0B01B}"/>
              </a:ext>
            </a:extLst>
          </p:cNvPr>
          <p:cNvSpPr txBox="1"/>
          <p:nvPr/>
        </p:nvSpPr>
        <p:spPr>
          <a:xfrm>
            <a:off x="8693169" y="92883"/>
            <a:ext cx="397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 will redraw it in latex when I write the paper</a:t>
            </a:r>
          </a:p>
        </p:txBody>
      </p:sp>
    </p:spTree>
    <p:extLst>
      <p:ext uri="{BB962C8B-B14F-4D97-AF65-F5344CB8AC3E}">
        <p14:creationId xmlns:p14="http://schemas.microsoft.com/office/powerpoint/2010/main" val="30541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0766-1EB8-4C57-8395-D95AB19E6BBC}"/>
              </a:ext>
            </a:extLst>
          </p:cNvPr>
          <p:cNvSpPr txBox="1"/>
          <p:nvPr/>
        </p:nvSpPr>
        <p:spPr>
          <a:xfrm>
            <a:off x="4065691" y="2290321"/>
            <a:ext cx="67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C29A2-250E-4013-AAD5-258695DEF999}"/>
              </a:ext>
            </a:extLst>
          </p:cNvPr>
          <p:cNvGrpSpPr/>
          <p:nvPr/>
        </p:nvGrpSpPr>
        <p:grpSpPr>
          <a:xfrm>
            <a:off x="2051420" y="1898276"/>
            <a:ext cx="2563770" cy="1324129"/>
            <a:chOff x="2018646" y="2226734"/>
            <a:chExt cx="2680354" cy="132412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32BC-DA9A-4180-86CE-EBA4FD59FEB6}"/>
                </a:ext>
              </a:extLst>
            </p:cNvPr>
            <p:cNvSpPr/>
            <p:nvPr/>
          </p:nvSpPr>
          <p:spPr>
            <a:xfrm>
              <a:off x="2260600" y="2396067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0DF298-FE8B-4153-8B5D-EBB685754FD9}"/>
                </a:ext>
              </a:extLst>
            </p:cNvPr>
            <p:cNvSpPr/>
            <p:nvPr/>
          </p:nvSpPr>
          <p:spPr>
            <a:xfrm>
              <a:off x="2931123" y="304940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BC0AF-165E-41AC-8CB8-74ABCE239EDD}"/>
                </a:ext>
              </a:extLst>
            </p:cNvPr>
            <p:cNvSpPr/>
            <p:nvPr/>
          </p:nvSpPr>
          <p:spPr>
            <a:xfrm>
              <a:off x="3327400" y="2226734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89DD98-0931-483A-93A5-C6C93AFEA524}"/>
                </a:ext>
              </a:extLst>
            </p:cNvPr>
            <p:cNvSpPr/>
            <p:nvPr/>
          </p:nvSpPr>
          <p:spPr>
            <a:xfrm>
              <a:off x="3983567" y="3331632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9EE3A2-3168-4346-8CAB-B7FB7B0A786C}"/>
                </a:ext>
              </a:extLst>
            </p:cNvPr>
            <p:cNvSpPr/>
            <p:nvPr/>
          </p:nvSpPr>
          <p:spPr>
            <a:xfrm>
              <a:off x="4529667" y="2567516"/>
              <a:ext cx="169333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A374C3-60D6-4A5C-9CD0-128BF17BCA28}"/>
                </a:ext>
              </a:extLst>
            </p:cNvPr>
            <p:cNvSpPr/>
            <p:nvPr/>
          </p:nvSpPr>
          <p:spPr>
            <a:xfrm>
              <a:off x="2018646" y="3381530"/>
              <a:ext cx="169333" cy="1693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E284A-CA52-4CC4-8C6D-DA13261B5B9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 flipV="1">
            <a:off x="2444818" y="1982943"/>
            <a:ext cx="858431" cy="169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05AA35-E8FA-4E2D-A218-1881A4E7B54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3465217" y="1982943"/>
            <a:ext cx="988006" cy="340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0859-BB72-4171-9043-0D1737B4934F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3441497" y="2042811"/>
            <a:ext cx="513098" cy="98516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2298D3-CD5E-4588-A904-6418DEC84151}"/>
              </a:ext>
            </a:extLst>
          </p:cNvPr>
          <p:cNvCxnSpPr>
            <a:cxnSpLocks/>
            <a:stCxn id="20" idx="5"/>
            <a:endCxn id="21" idx="1"/>
          </p:cNvCxnSpPr>
          <p:nvPr/>
        </p:nvCxnSpPr>
        <p:spPr>
          <a:xfrm>
            <a:off x="2421098" y="2212144"/>
            <a:ext cx="526829" cy="53359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1E3B50-9B70-4ED7-9034-D6401030D76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054655" y="2152276"/>
            <a:ext cx="228195" cy="366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EA14-7BDD-40AB-AC8E-B45F44D4F60F}"/>
              </a:ext>
            </a:extLst>
          </p:cNvPr>
          <p:cNvCxnSpPr>
            <a:cxnSpLocks/>
            <a:stCxn id="21" idx="3"/>
            <a:endCxn id="25" idx="5"/>
          </p:cNvCxnSpPr>
          <p:nvPr/>
        </p:nvCxnSpPr>
        <p:spPr>
          <a:xfrm flipH="1">
            <a:off x="2189668" y="2865477"/>
            <a:ext cx="758259" cy="33213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61D4-8BBC-4500-AC22-9EF43D391539}"/>
              </a:ext>
            </a:extLst>
          </p:cNvPr>
          <p:cNvCxnSpPr>
            <a:cxnSpLocks/>
            <a:stCxn id="21" idx="1"/>
            <a:endCxn id="25" idx="7"/>
          </p:cNvCxnSpPr>
          <p:nvPr/>
        </p:nvCxnSpPr>
        <p:spPr>
          <a:xfrm flipH="1">
            <a:off x="2189668" y="2745740"/>
            <a:ext cx="758259" cy="33213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4F6-E93D-4D9C-913F-FAB6DBFE9086}"/>
              </a:ext>
            </a:extLst>
          </p:cNvPr>
          <p:cNvSpPr txBox="1"/>
          <p:nvPr/>
        </p:nvSpPr>
        <p:spPr>
          <a:xfrm>
            <a:off x="3276056" y="1591458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ED72-DAE1-41D9-B6C7-EFE17AE38774}"/>
              </a:ext>
            </a:extLst>
          </p:cNvPr>
          <p:cNvSpPr txBox="1"/>
          <p:nvPr/>
        </p:nvSpPr>
        <p:spPr>
          <a:xfrm>
            <a:off x="2207355" y="174344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F84CB-4AA8-4BFB-BF1E-76B62D1A1C3B}"/>
              </a:ext>
            </a:extLst>
          </p:cNvPr>
          <p:cNvSpPr txBox="1"/>
          <p:nvPr/>
        </p:nvSpPr>
        <p:spPr>
          <a:xfrm>
            <a:off x="3849525" y="311398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A7F79-18EB-41F1-8183-2CB3DE52FCBC}"/>
              </a:ext>
            </a:extLst>
          </p:cNvPr>
          <p:cNvSpPr txBox="1"/>
          <p:nvPr/>
        </p:nvSpPr>
        <p:spPr>
          <a:xfrm>
            <a:off x="2977354" y="2903174"/>
            <a:ext cx="74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9335A-CC4C-408F-8FEC-6CC07E35BF68}"/>
              </a:ext>
            </a:extLst>
          </p:cNvPr>
          <p:cNvSpPr txBox="1"/>
          <p:nvPr/>
        </p:nvSpPr>
        <p:spPr>
          <a:xfrm>
            <a:off x="1905833" y="3172560"/>
            <a:ext cx="67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1D497-8437-4E9F-B3B8-D1652E401C3D}"/>
              </a:ext>
            </a:extLst>
          </p:cNvPr>
          <p:cNvSpPr txBox="1"/>
          <p:nvPr/>
        </p:nvSpPr>
        <p:spPr>
          <a:xfrm>
            <a:off x="5040613" y="1493328"/>
            <a:ext cx="102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64C624-DA25-4987-9443-E8F18DDC00CE}"/>
              </a:ext>
            </a:extLst>
          </p:cNvPr>
          <p:cNvSpPr txBox="1"/>
          <p:nvPr/>
        </p:nvSpPr>
        <p:spPr>
          <a:xfrm>
            <a:off x="4888623" y="2535712"/>
            <a:ext cx="147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Syntax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D17F0A-2CEC-4B62-97D1-8F8F613E4C47}"/>
              </a:ext>
            </a:extLst>
          </p:cNvPr>
          <p:cNvSpPr txBox="1"/>
          <p:nvPr/>
        </p:nvSpPr>
        <p:spPr>
          <a:xfrm>
            <a:off x="4981090" y="3609269"/>
            <a:ext cx="141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Similar Buggy Method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0AAF2-D856-4628-82FA-25A240861DA8}"/>
              </a:ext>
            </a:extLst>
          </p:cNvPr>
          <p:cNvSpPr txBox="1"/>
          <p:nvPr/>
        </p:nvSpPr>
        <p:spPr>
          <a:xfrm>
            <a:off x="5990982" y="1432396"/>
            <a:ext cx="189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protected void compute Geometrical Properties 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32053-ABDF-46D7-9D8C-07C53E991625}"/>
              </a:ext>
            </a:extLst>
          </p:cNvPr>
          <p:cNvSpPr/>
          <p:nvPr/>
        </p:nvSpPr>
        <p:spPr>
          <a:xfrm>
            <a:off x="6079866" y="1470652"/>
            <a:ext cx="1704041" cy="679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7FC2D23-585B-439D-9A1B-A822E8464D27}"/>
              </a:ext>
            </a:extLst>
          </p:cNvPr>
          <p:cNvGrpSpPr/>
          <p:nvPr/>
        </p:nvGrpSpPr>
        <p:grpSpPr>
          <a:xfrm>
            <a:off x="2150948" y="3602170"/>
            <a:ext cx="2761607" cy="1035278"/>
            <a:chOff x="1893885" y="3670447"/>
            <a:chExt cx="2761607" cy="103527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DDF15A-7FE5-4CEB-A762-2D8FD77BCA9B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087379"/>
              <a:ext cx="47438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2A1946-4BD2-401C-BA24-3073E84A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925" y="4314440"/>
              <a:ext cx="472299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FB8F353-ECA7-4105-AE4E-420E100EC9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3885" y="4538337"/>
              <a:ext cx="4722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4BBDB2-40A4-499C-A690-B5D3800C1AA7}"/>
                </a:ext>
              </a:extLst>
            </p:cNvPr>
            <p:cNvSpPr txBox="1"/>
            <p:nvPr/>
          </p:nvSpPr>
          <p:spPr>
            <a:xfrm>
              <a:off x="2336865" y="3919182"/>
              <a:ext cx="1743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Trace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FBDDA4-DF8C-44EA-9BF6-3241F080DE2B}"/>
                </a:ext>
              </a:extLst>
            </p:cNvPr>
            <p:cNvSpPr txBox="1"/>
            <p:nvPr/>
          </p:nvSpPr>
          <p:spPr>
            <a:xfrm>
              <a:off x="2331090" y="4133236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Co-Change Relation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2EC97E-5F66-4282-8F71-3158E86D96C8}"/>
                </a:ext>
              </a:extLst>
            </p:cNvPr>
            <p:cNvSpPr txBox="1"/>
            <p:nvPr/>
          </p:nvSpPr>
          <p:spPr>
            <a:xfrm>
              <a:off x="2331090" y="4336393"/>
              <a:ext cx="2324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Trace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1CF1D32-5DBB-44ED-89D2-3A4EE60D9DAF}"/>
                </a:ext>
              </a:extLst>
            </p:cNvPr>
            <p:cNvSpPr/>
            <p:nvPr/>
          </p:nvSpPr>
          <p:spPr>
            <a:xfrm>
              <a:off x="2027417" y="3794566"/>
              <a:ext cx="161968" cy="16933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3EAB4-ED81-45AA-8A14-96F00DA45B4F}"/>
                </a:ext>
              </a:extLst>
            </p:cNvPr>
            <p:cNvSpPr txBox="1"/>
            <p:nvPr/>
          </p:nvSpPr>
          <p:spPr>
            <a:xfrm>
              <a:off x="2331975" y="3670447"/>
              <a:ext cx="205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Fail/crash Position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39715F5-3352-4736-B011-0012F8C1EFD9}"/>
              </a:ext>
            </a:extLst>
          </p:cNvPr>
          <p:cNvSpPr txBox="1"/>
          <p:nvPr/>
        </p:nvSpPr>
        <p:spPr>
          <a:xfrm>
            <a:off x="6009978" y="2131051"/>
            <a:ext cx="205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of Sub-token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A8C112A-9116-4AC6-8B31-D5EDB860B462}"/>
              </a:ext>
            </a:extLst>
          </p:cNvPr>
          <p:cNvGrpSpPr/>
          <p:nvPr/>
        </p:nvGrpSpPr>
        <p:grpSpPr>
          <a:xfrm>
            <a:off x="6381935" y="2424673"/>
            <a:ext cx="924957" cy="913916"/>
            <a:chOff x="6766338" y="2672758"/>
            <a:chExt cx="967018" cy="91391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A4990FA-8C1A-498E-B0D7-CA6FBB9DC790}"/>
                </a:ext>
              </a:extLst>
            </p:cNvPr>
            <p:cNvSpPr/>
            <p:nvPr/>
          </p:nvSpPr>
          <p:spPr>
            <a:xfrm>
              <a:off x="7032937" y="2672758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EEE7D8-2730-4BDC-93A9-370DF77E8CCE}"/>
                </a:ext>
              </a:extLst>
            </p:cNvPr>
            <p:cNvSpPr/>
            <p:nvPr/>
          </p:nvSpPr>
          <p:spPr>
            <a:xfrm>
              <a:off x="6766338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1F5BC2-0555-46AE-BBC9-0DC764E47182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2D40B3C-E26C-4706-8E02-EC0A7DB36142}"/>
                </a:ext>
              </a:extLst>
            </p:cNvPr>
            <p:cNvSpPr/>
            <p:nvPr/>
          </p:nvSpPr>
          <p:spPr>
            <a:xfrm>
              <a:off x="7532363" y="3385681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6FAC2F-AD12-48D9-B428-3181278470B1}"/>
                </a:ext>
              </a:extLst>
            </p:cNvPr>
            <p:cNvSpPr/>
            <p:nvPr/>
          </p:nvSpPr>
          <p:spPr>
            <a:xfrm>
              <a:off x="7006326" y="3385680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46EE87-A390-44BC-AD8E-B04FF1ACE0E7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6937896" y="2844316"/>
              <a:ext cx="124476" cy="1970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3FD84-B5D2-40E0-9A2A-FE07A92163C0}"/>
                </a:ext>
              </a:extLst>
            </p:cNvPr>
            <p:cNvCxnSpPr>
              <a:cxnSpLocks/>
              <a:stCxn id="48" idx="5"/>
              <a:endCxn id="50" idx="0"/>
            </p:cNvCxnSpPr>
            <p:nvPr/>
          </p:nvCxnSpPr>
          <p:spPr>
            <a:xfrm>
              <a:off x="7204495" y="2844316"/>
              <a:ext cx="148171" cy="16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789AF06-A5A7-457A-B3F9-13848332CA86}"/>
                </a:ext>
              </a:extLst>
            </p:cNvPr>
            <p:cNvCxnSpPr>
              <a:cxnSpLocks/>
              <a:stCxn id="50" idx="5"/>
              <a:endCxn id="52" idx="1"/>
            </p:cNvCxnSpPr>
            <p:nvPr/>
          </p:nvCxnSpPr>
          <p:spPr>
            <a:xfrm>
              <a:off x="7423727" y="3183495"/>
              <a:ext cx="138071" cy="231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34697-E6E2-4DCD-BA40-D0159A32E891}"/>
                </a:ext>
              </a:extLst>
            </p:cNvPr>
            <p:cNvCxnSpPr>
              <a:cxnSpLocks/>
              <a:stCxn id="50" idx="3"/>
              <a:endCxn id="53" idx="7"/>
            </p:cNvCxnSpPr>
            <p:nvPr/>
          </p:nvCxnSpPr>
          <p:spPr>
            <a:xfrm flipH="1">
              <a:off x="7177884" y="3183495"/>
              <a:ext cx="103720" cy="2316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BDF993-E024-471A-A753-2C60A1B7F233}"/>
              </a:ext>
            </a:extLst>
          </p:cNvPr>
          <p:cNvGrpSpPr/>
          <p:nvPr/>
        </p:nvGrpSpPr>
        <p:grpSpPr>
          <a:xfrm>
            <a:off x="6369135" y="3453097"/>
            <a:ext cx="1132607" cy="873122"/>
            <a:chOff x="6752673" y="2659896"/>
            <a:chExt cx="1184110" cy="87312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D67822-B13D-48E3-AEDB-4EB3A4CA8278}"/>
                </a:ext>
              </a:extLst>
            </p:cNvPr>
            <p:cNvSpPr/>
            <p:nvPr/>
          </p:nvSpPr>
          <p:spPr>
            <a:xfrm>
              <a:off x="7151673" y="2659896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A7615C-1077-4190-8C61-5423291E81A8}"/>
                </a:ext>
              </a:extLst>
            </p:cNvPr>
            <p:cNvSpPr/>
            <p:nvPr/>
          </p:nvSpPr>
          <p:spPr>
            <a:xfrm>
              <a:off x="6752673" y="3028649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006158-58AE-4AD6-A19A-82D3CC1DC68B}"/>
                </a:ext>
              </a:extLst>
            </p:cNvPr>
            <p:cNvSpPr/>
            <p:nvPr/>
          </p:nvSpPr>
          <p:spPr>
            <a:xfrm>
              <a:off x="7252169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A08248-FC8C-478B-B34F-3C3E08D50CB9}"/>
                </a:ext>
              </a:extLst>
            </p:cNvPr>
            <p:cNvSpPr/>
            <p:nvPr/>
          </p:nvSpPr>
          <p:spPr>
            <a:xfrm>
              <a:off x="7735790" y="3011937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B1827B-2617-4CF8-8792-07AE0B49529E}"/>
                </a:ext>
              </a:extLst>
            </p:cNvPr>
            <p:cNvSpPr/>
            <p:nvPr/>
          </p:nvSpPr>
          <p:spPr>
            <a:xfrm>
              <a:off x="7531954" y="3332025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8A4418-3705-4435-A15D-B3252DD828D0}"/>
                </a:ext>
              </a:extLst>
            </p:cNvPr>
            <p:cNvSpPr/>
            <p:nvPr/>
          </p:nvSpPr>
          <p:spPr>
            <a:xfrm>
              <a:off x="6985929" y="3332024"/>
              <a:ext cx="200993" cy="2009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774245-7413-4AC0-811B-032EF739DC38}"/>
                </a:ext>
              </a:extLst>
            </p:cNvPr>
            <p:cNvCxnSpPr>
              <a:stCxn id="60" idx="3"/>
              <a:endCxn id="61" idx="7"/>
            </p:cNvCxnSpPr>
            <p:nvPr/>
          </p:nvCxnSpPr>
          <p:spPr>
            <a:xfrm flipH="1">
              <a:off x="6924231" y="2831454"/>
              <a:ext cx="256877" cy="2266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C50EA93-146D-4886-8C53-4EF01D89ACB5}"/>
                </a:ext>
              </a:extLst>
            </p:cNvPr>
            <p:cNvCxnSpPr>
              <a:cxnSpLocks/>
              <a:stCxn id="60" idx="4"/>
              <a:endCxn id="62" idx="0"/>
            </p:cNvCxnSpPr>
            <p:nvPr/>
          </p:nvCxnSpPr>
          <p:spPr>
            <a:xfrm>
              <a:off x="7252170" y="2860889"/>
              <a:ext cx="100496" cy="1510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65254DE-7C60-4581-8333-E6D5DFFFBAF3}"/>
                </a:ext>
              </a:extLst>
            </p:cNvPr>
            <p:cNvCxnSpPr>
              <a:cxnSpLocks/>
              <a:stCxn id="60" idx="5"/>
              <a:endCxn id="63" idx="1"/>
            </p:cNvCxnSpPr>
            <p:nvPr/>
          </p:nvCxnSpPr>
          <p:spPr>
            <a:xfrm>
              <a:off x="7323231" y="2831454"/>
              <a:ext cx="441994" cy="209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62151A-78B7-4865-853B-15EEE6306A97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7423727" y="3183495"/>
              <a:ext cx="137662" cy="1779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CE9C1C-66F2-4F1C-8F79-D7395929A1F8}"/>
                </a:ext>
              </a:extLst>
            </p:cNvPr>
            <p:cNvCxnSpPr>
              <a:cxnSpLocks/>
              <a:stCxn id="62" idx="3"/>
              <a:endCxn id="65" idx="7"/>
            </p:cNvCxnSpPr>
            <p:nvPr/>
          </p:nvCxnSpPr>
          <p:spPr>
            <a:xfrm flipH="1">
              <a:off x="7157487" y="3183495"/>
              <a:ext cx="124117" cy="177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E17D5-9592-4BF0-A657-5D4EC357A64C}"/>
              </a:ext>
            </a:extLst>
          </p:cNvPr>
          <p:cNvCxnSpPr>
            <a:cxnSpLocks/>
            <a:stCxn id="24" idx="7"/>
          </p:cNvCxnSpPr>
          <p:nvPr/>
        </p:nvCxnSpPr>
        <p:spPr>
          <a:xfrm flipV="1">
            <a:off x="4591470" y="1382766"/>
            <a:ext cx="338083" cy="881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05FB89-B1BA-47BF-9E9D-CD97947F07EC}"/>
              </a:ext>
            </a:extLst>
          </p:cNvPr>
          <p:cNvCxnSpPr>
            <a:cxnSpLocks/>
          </p:cNvCxnSpPr>
          <p:nvPr/>
        </p:nvCxnSpPr>
        <p:spPr>
          <a:xfrm>
            <a:off x="4929553" y="1382766"/>
            <a:ext cx="29228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91DEC2-17C5-4B82-AE01-7C7DF5222D90}"/>
              </a:ext>
            </a:extLst>
          </p:cNvPr>
          <p:cNvCxnSpPr>
            <a:cxnSpLocks/>
          </p:cNvCxnSpPr>
          <p:nvPr/>
        </p:nvCxnSpPr>
        <p:spPr>
          <a:xfrm>
            <a:off x="4606720" y="2424673"/>
            <a:ext cx="441777" cy="21079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771B4C-095B-4F05-9F7E-A01ED94BB082}"/>
              </a:ext>
            </a:extLst>
          </p:cNvPr>
          <p:cNvCxnSpPr>
            <a:cxnSpLocks/>
          </p:cNvCxnSpPr>
          <p:nvPr/>
        </p:nvCxnSpPr>
        <p:spPr>
          <a:xfrm>
            <a:off x="5048497" y="4532216"/>
            <a:ext cx="2812066" cy="1471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49F69F-654C-4F5E-A086-845F8AE518F0}"/>
              </a:ext>
            </a:extLst>
          </p:cNvPr>
          <p:cNvCxnSpPr>
            <a:cxnSpLocks/>
          </p:cNvCxnSpPr>
          <p:nvPr/>
        </p:nvCxnSpPr>
        <p:spPr>
          <a:xfrm flipH="1">
            <a:off x="7860563" y="1382766"/>
            <a:ext cx="1" cy="31683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46D2EF-9BFA-4E1B-AA24-089D5264129A}"/>
              </a:ext>
            </a:extLst>
          </p:cNvPr>
          <p:cNvSpPr txBox="1"/>
          <p:nvPr/>
        </p:nvSpPr>
        <p:spPr>
          <a:xfrm>
            <a:off x="1742560" y="1318047"/>
            <a:ext cx="299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Method-level Feature graph</a:t>
            </a:r>
          </a:p>
        </p:txBody>
      </p:sp>
    </p:spTree>
    <p:extLst>
      <p:ext uri="{BB962C8B-B14F-4D97-AF65-F5344CB8AC3E}">
        <p14:creationId xmlns:p14="http://schemas.microsoft.com/office/powerpoint/2010/main" val="29654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C57BE588-86D2-4596-AB6D-555741489CBB}"/>
              </a:ext>
            </a:extLst>
          </p:cNvPr>
          <p:cNvSpPr txBox="1"/>
          <p:nvPr/>
        </p:nvSpPr>
        <p:spPr>
          <a:xfrm rot="18315628">
            <a:off x="5155339" y="892743"/>
            <a:ext cx="1823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B7BAD3-C365-4967-B6BD-E9B5CD97556A}"/>
              </a:ext>
            </a:extLst>
          </p:cNvPr>
          <p:cNvGrpSpPr/>
          <p:nvPr/>
        </p:nvGrpSpPr>
        <p:grpSpPr>
          <a:xfrm>
            <a:off x="155700" y="1368651"/>
            <a:ext cx="8465729" cy="3027762"/>
            <a:chOff x="155700" y="1368651"/>
            <a:chExt cx="8465729" cy="30277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B705E9-8317-4436-A526-04126BF073D1}"/>
                </a:ext>
              </a:extLst>
            </p:cNvPr>
            <p:cNvSpPr txBox="1"/>
            <p:nvPr/>
          </p:nvSpPr>
          <p:spPr>
            <a:xfrm>
              <a:off x="4519688" y="1410081"/>
              <a:ext cx="709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S4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EA1248-34C3-41EC-9F95-D9B5551DD32A}"/>
                </a:ext>
              </a:extLst>
            </p:cNvPr>
            <p:cNvGrpSpPr/>
            <p:nvPr/>
          </p:nvGrpSpPr>
          <p:grpSpPr>
            <a:xfrm>
              <a:off x="3637402" y="1468694"/>
              <a:ext cx="3435372" cy="2723830"/>
              <a:chOff x="2776280" y="1871780"/>
              <a:chExt cx="3435372" cy="272383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8404E2-78FF-407E-A95D-8269B2D776E5}"/>
                  </a:ext>
                </a:extLst>
              </p:cNvPr>
              <p:cNvGrpSpPr/>
              <p:nvPr/>
            </p:nvGrpSpPr>
            <p:grpSpPr>
              <a:xfrm>
                <a:off x="2866515" y="2140165"/>
                <a:ext cx="1832485" cy="1446049"/>
                <a:chOff x="2866515" y="2140165"/>
                <a:chExt cx="1832485" cy="144604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ADF2087A-789D-442A-BC2C-AE2F3A96149D}"/>
                    </a:ext>
                  </a:extLst>
                </p:cNvPr>
                <p:cNvSpPr/>
                <p:nvPr/>
              </p:nvSpPr>
              <p:spPr>
                <a:xfrm>
                  <a:off x="3830042" y="214016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2AC305-3B48-445B-B908-232A42EA50BA}"/>
                    </a:ext>
                  </a:extLst>
                </p:cNvPr>
                <p:cNvSpPr/>
                <p:nvPr/>
              </p:nvSpPr>
              <p:spPr>
                <a:xfrm>
                  <a:off x="3590744" y="2660695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5A4C324-2196-4D15-BF97-8841230628CC}"/>
                    </a:ext>
                  </a:extLst>
                </p:cNvPr>
                <p:cNvSpPr/>
                <p:nvPr/>
              </p:nvSpPr>
              <p:spPr>
                <a:xfrm>
                  <a:off x="4289943" y="327375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A076DFB-2D35-4302-BAC3-39A7EB197FB9}"/>
                    </a:ext>
                  </a:extLst>
                </p:cNvPr>
                <p:cNvSpPr/>
                <p:nvPr/>
              </p:nvSpPr>
              <p:spPr>
                <a:xfrm>
                  <a:off x="2866515" y="2861393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8147D-FD76-4BE3-B6BC-3B5FD7C7F99C}"/>
                    </a:ext>
                  </a:extLst>
                </p:cNvPr>
                <p:cNvSpPr/>
                <p:nvPr/>
              </p:nvSpPr>
              <p:spPr>
                <a:xfrm>
                  <a:off x="4529667" y="2567516"/>
                  <a:ext cx="169333" cy="16933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C60D344-7FF3-417F-A5DA-EA83DCFA7949}"/>
                    </a:ext>
                  </a:extLst>
                </p:cNvPr>
                <p:cNvSpPr/>
                <p:nvPr/>
              </p:nvSpPr>
              <p:spPr>
                <a:xfrm>
                  <a:off x="3681823" y="3416881"/>
                  <a:ext cx="169333" cy="169333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42B1F-5A4D-473D-981D-027607AFBE79}"/>
                  </a:ext>
                </a:extLst>
              </p:cNvPr>
              <p:cNvCxnSpPr>
                <a:cxnSpLocks/>
                <a:endCxn id="2" idx="3"/>
              </p:cNvCxnSpPr>
              <p:nvPr/>
            </p:nvCxnSpPr>
            <p:spPr>
              <a:xfrm flipV="1">
                <a:off x="3083267" y="2284700"/>
                <a:ext cx="771573" cy="193474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97B8577-2705-438E-B535-BFAD97E27E31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3083267" y="2164963"/>
                <a:ext cx="771573" cy="16867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17BBFF5-C56A-406E-A839-2323D880E922}"/>
                  </a:ext>
                </a:extLst>
              </p:cNvPr>
              <p:cNvCxnSpPr>
                <a:cxnSpLocks/>
                <a:stCxn id="7" idx="1"/>
                <a:endCxn id="2" idx="5"/>
              </p:cNvCxnSpPr>
              <p:nvPr/>
            </p:nvCxnSpPr>
            <p:spPr>
              <a:xfrm flipH="1" flipV="1">
                <a:off x="3974577" y="2284700"/>
                <a:ext cx="579888" cy="307614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48C492-B47E-47AF-B9F9-BF11E04F708C}"/>
                  </a:ext>
                </a:extLst>
              </p:cNvPr>
              <p:cNvSpPr txBox="1"/>
              <p:nvPr/>
            </p:nvSpPr>
            <p:spPr>
              <a:xfrm>
                <a:off x="3484940" y="2757561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S7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198DCD-67B0-47E2-8E5B-835618AC81AA}"/>
                  </a:ext>
                </a:extLst>
              </p:cNvPr>
              <p:cNvSpPr txBox="1"/>
              <p:nvPr/>
            </p:nvSpPr>
            <p:spPr>
              <a:xfrm>
                <a:off x="2776280" y="2991640"/>
                <a:ext cx="781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S8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F9B207-4B05-4208-B8EC-4C4D128D6C57}"/>
                  </a:ext>
                </a:extLst>
              </p:cNvPr>
              <p:cNvSpPr txBox="1"/>
              <p:nvPr/>
            </p:nvSpPr>
            <p:spPr>
              <a:xfrm>
                <a:off x="4869293" y="1871780"/>
                <a:ext cx="13423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 Coverage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491C72C-8C4A-4644-BACD-88ECD8378CB7}"/>
                  </a:ext>
                </a:extLst>
              </p:cNvPr>
              <p:cNvSpPr txBox="1"/>
              <p:nvPr/>
            </p:nvSpPr>
            <p:spPr>
              <a:xfrm>
                <a:off x="4950480" y="3159195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AST subtree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5848FF-C927-4C9D-9445-E5456F25F248}"/>
                  </a:ext>
                </a:extLst>
              </p:cNvPr>
              <p:cNvSpPr txBox="1"/>
              <p:nvPr/>
            </p:nvSpPr>
            <p:spPr>
              <a:xfrm>
                <a:off x="4912640" y="4257056"/>
                <a:ext cx="1244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Variables               </a:t>
                </a:r>
              </a:p>
            </p:txBody>
          </p: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1B3EF0AE-501B-4F13-8651-E1E7B0934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7" y="2216319"/>
                <a:ext cx="614959" cy="34268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5B35322-7B93-44A3-8602-583225FEBAA6}"/>
                  </a:ext>
                </a:extLst>
              </p:cNvPr>
              <p:cNvCxnSpPr>
                <a:cxnSpLocks/>
                <a:stCxn id="7" idx="4"/>
                <a:endCxn id="5" idx="7"/>
              </p:cNvCxnSpPr>
              <p:nvPr/>
            </p:nvCxnSpPr>
            <p:spPr>
              <a:xfrm flipH="1">
                <a:off x="4434478" y="2736849"/>
                <a:ext cx="179856" cy="5617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78E5664-1043-42FA-84BF-AB0902434037}"/>
                  </a:ext>
                </a:extLst>
              </p:cNvPr>
              <p:cNvCxnSpPr>
                <a:cxnSpLocks/>
                <a:stCxn id="7" idx="2"/>
                <a:endCxn id="4" idx="7"/>
              </p:cNvCxnSpPr>
              <p:nvPr/>
            </p:nvCxnSpPr>
            <p:spPr>
              <a:xfrm flipH="1">
                <a:off x="3735279" y="2652183"/>
                <a:ext cx="794388" cy="3331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8639FD25-2568-4A65-9C1A-9869A4025692}"/>
                  </a:ext>
                </a:extLst>
              </p:cNvPr>
              <p:cNvCxnSpPr>
                <a:cxnSpLocks/>
                <a:stCxn id="4" idx="1"/>
                <a:endCxn id="6" idx="7"/>
              </p:cNvCxnSpPr>
              <p:nvPr/>
            </p:nvCxnSpPr>
            <p:spPr>
              <a:xfrm flipH="1">
                <a:off x="3011050" y="2685493"/>
                <a:ext cx="604492" cy="20069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4AAF79A-8949-4993-ABA8-0C5DC74D8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681" y="2323328"/>
                <a:ext cx="614958" cy="34268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B80D941-D89F-407F-9151-30BD2A2A912E}"/>
                  </a:ext>
                </a:extLst>
              </p:cNvPr>
              <p:cNvCxnSpPr>
                <a:cxnSpLocks/>
                <a:stCxn id="7" idx="3"/>
                <a:endCxn id="4" idx="6"/>
              </p:cNvCxnSpPr>
              <p:nvPr/>
            </p:nvCxnSpPr>
            <p:spPr>
              <a:xfrm flipH="1">
                <a:off x="3760077" y="2712051"/>
                <a:ext cx="794388" cy="33311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0F2767F-8740-4F46-B52C-A1AC217CAE33}"/>
                  </a:ext>
                </a:extLst>
              </p:cNvPr>
              <p:cNvCxnSpPr>
                <a:cxnSpLocks/>
                <a:stCxn id="4" idx="2"/>
                <a:endCxn id="6" idx="6"/>
              </p:cNvCxnSpPr>
              <p:nvPr/>
            </p:nvCxnSpPr>
            <p:spPr>
              <a:xfrm flipH="1">
                <a:off x="3035848" y="2745362"/>
                <a:ext cx="554896" cy="200698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1D67340-7572-46EB-B3DC-301C78F015DB}"/>
                  </a:ext>
                </a:extLst>
              </p:cNvPr>
              <p:cNvSpPr txBox="1"/>
              <p:nvPr/>
            </p:nvSpPr>
            <p:spPr>
              <a:xfrm>
                <a:off x="4213909" y="3378155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D58ADDA-681A-43D5-B38A-C7CE74DF4B79}"/>
                  </a:ext>
                </a:extLst>
              </p:cNvPr>
              <p:cNvSpPr txBox="1"/>
              <p:nvPr/>
            </p:nvSpPr>
            <p:spPr>
              <a:xfrm>
                <a:off x="4393685" y="2122844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S5</a:t>
                </a:r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A07F3A12-5C1F-4B34-9D4D-2F73E1B6716D}"/>
                  </a:ext>
                </a:extLst>
              </p:cNvPr>
              <p:cNvCxnSpPr>
                <a:cxnSpLocks/>
                <a:stCxn id="5" idx="2"/>
                <a:endCxn id="262" idx="6"/>
              </p:cNvCxnSpPr>
              <p:nvPr/>
            </p:nvCxnSpPr>
            <p:spPr>
              <a:xfrm flipH="1">
                <a:off x="3851156" y="3358418"/>
                <a:ext cx="438787" cy="14313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7ABDB2F-B41B-4051-A8BB-37EE136C0C62}"/>
                  </a:ext>
                </a:extLst>
              </p:cNvPr>
              <p:cNvSpPr txBox="1"/>
              <p:nvPr/>
            </p:nvSpPr>
            <p:spPr>
              <a:xfrm>
                <a:off x="3538826" y="3499247"/>
                <a:ext cx="70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S11</a:t>
                </a:r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64EEEC-9BC8-4564-9BBE-BF478DCDCE64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535324" y="1479348"/>
              <a:ext cx="361831" cy="709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D9D81F-DCBA-4A99-AD1A-EE10EF9C626E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5535324" y="2308965"/>
              <a:ext cx="386402" cy="20153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B2BE569-3AA4-43D6-B5D3-024B5DA97523}"/>
                </a:ext>
              </a:extLst>
            </p:cNvPr>
            <p:cNvGrpSpPr/>
            <p:nvPr/>
          </p:nvGrpSpPr>
          <p:grpSpPr>
            <a:xfrm>
              <a:off x="7142873" y="2391617"/>
              <a:ext cx="1058877" cy="1166903"/>
              <a:chOff x="7478948" y="2478168"/>
              <a:chExt cx="1058877" cy="11669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31058D-C93E-4CE0-A012-D9BC25EE2CED}"/>
                  </a:ext>
                </a:extLst>
              </p:cNvPr>
              <p:cNvSpPr/>
              <p:nvPr/>
            </p:nvSpPr>
            <p:spPr>
              <a:xfrm>
                <a:off x="8016610" y="247816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F0EDD11-0552-4644-A2AC-25343852E901}"/>
                  </a:ext>
                </a:extLst>
              </p:cNvPr>
              <p:cNvSpPr/>
              <p:nvPr/>
            </p:nvSpPr>
            <p:spPr>
              <a:xfrm>
                <a:off x="7735790" y="3011937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5051DC5-4C88-48F1-B130-33FB50EC16C2}"/>
                  </a:ext>
                </a:extLst>
              </p:cNvPr>
              <p:cNvSpPr/>
              <p:nvPr/>
            </p:nvSpPr>
            <p:spPr>
              <a:xfrm>
                <a:off x="7478948" y="3444078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C929B93-2A0B-4131-BC8D-9D0B33840D5A}"/>
                  </a:ext>
                </a:extLst>
              </p:cNvPr>
              <p:cNvSpPr/>
              <p:nvPr/>
            </p:nvSpPr>
            <p:spPr>
              <a:xfrm>
                <a:off x="8054340" y="3429000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C2A99880-C852-4962-A5A1-BAFAB6CD176A}"/>
                  </a:ext>
                </a:extLst>
              </p:cNvPr>
              <p:cNvCxnSpPr>
                <a:cxnSpLocks/>
                <a:stCxn id="103" idx="3"/>
                <a:endCxn id="106" idx="0"/>
              </p:cNvCxnSpPr>
              <p:nvPr/>
            </p:nvCxnSpPr>
            <p:spPr>
              <a:xfrm flipH="1">
                <a:off x="7836287" y="2649726"/>
                <a:ext cx="209758" cy="36221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F360C7E-4768-4774-9E1B-4BC2E6E4D7FA}"/>
                  </a:ext>
                </a:extLst>
              </p:cNvPr>
              <p:cNvCxnSpPr>
                <a:cxnSpLocks/>
                <a:stCxn id="106" idx="3"/>
                <a:endCxn id="107" idx="7"/>
              </p:cNvCxnSpPr>
              <p:nvPr/>
            </p:nvCxnSpPr>
            <p:spPr>
              <a:xfrm flipH="1">
                <a:off x="7650506" y="3183495"/>
                <a:ext cx="114719" cy="29001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69BED906-6204-43A9-A265-0B47BDF465DD}"/>
                  </a:ext>
                </a:extLst>
              </p:cNvPr>
              <p:cNvCxnSpPr>
                <a:cxnSpLocks/>
                <a:stCxn id="106" idx="5"/>
                <a:endCxn id="108" idx="1"/>
              </p:cNvCxnSpPr>
              <p:nvPr/>
            </p:nvCxnSpPr>
            <p:spPr>
              <a:xfrm>
                <a:off x="7907348" y="3183495"/>
                <a:ext cx="176427" cy="27494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25046EC-05CA-45C3-A3BA-118BA6E0E69B}"/>
                  </a:ext>
                </a:extLst>
              </p:cNvPr>
              <p:cNvSpPr/>
              <p:nvPr/>
            </p:nvSpPr>
            <p:spPr>
              <a:xfrm>
                <a:off x="8336832" y="3000566"/>
                <a:ext cx="200993" cy="20099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E27A4818-F911-48B5-B98E-554843B6440C}"/>
                  </a:ext>
                </a:extLst>
              </p:cNvPr>
              <p:cNvCxnSpPr>
                <a:cxnSpLocks/>
                <a:stCxn id="103" idx="5"/>
                <a:endCxn id="175" idx="1"/>
              </p:cNvCxnSpPr>
              <p:nvPr/>
            </p:nvCxnSpPr>
            <p:spPr>
              <a:xfrm>
                <a:off x="8188168" y="2649726"/>
                <a:ext cx="178099" cy="380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95153D3-39EF-4FD5-9329-885DB0F67E8F}"/>
                </a:ext>
              </a:extLst>
            </p:cNvPr>
            <p:cNvSpPr txBox="1"/>
            <p:nvPr/>
          </p:nvSpPr>
          <p:spPr>
            <a:xfrm>
              <a:off x="6615594" y="1397603"/>
              <a:ext cx="20058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  C=&lt;1, 1, 0, …, 0&gt;</a:t>
              </a:r>
            </a:p>
            <a:p>
              <a:pPr algn="ctr"/>
              <a:r>
                <a:rPr lang="en-US" dirty="0"/>
                <a:t>   R=&lt;0, 1, 0, …, 1&gt;</a:t>
              </a:r>
            </a:p>
            <a:p>
              <a:pPr algn="ctr"/>
              <a:r>
                <a:rPr lang="en-US" dirty="0"/>
                <a:t>V</a:t>
              </a:r>
              <a:r>
                <a:rPr lang="en-US" sz="1200" dirty="0"/>
                <a:t>coverage</a:t>
              </a:r>
              <a:r>
                <a:rPr lang="en-US" dirty="0"/>
                <a:t>=&lt;C, R&gt;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360B074-68D9-4646-987B-6C757DF42A9F}"/>
                </a:ext>
              </a:extLst>
            </p:cNvPr>
            <p:cNvGrpSpPr/>
            <p:nvPr/>
          </p:nvGrpSpPr>
          <p:grpSpPr>
            <a:xfrm>
              <a:off x="6709879" y="3749669"/>
              <a:ext cx="1781658" cy="523220"/>
              <a:chOff x="6805424" y="4351147"/>
              <a:chExt cx="1781658" cy="523220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76BCE72-1FE4-409B-AC20-30781D11C65E}"/>
                  </a:ext>
                </a:extLst>
              </p:cNvPr>
              <p:cNvSpPr txBox="1"/>
              <p:nvPr/>
            </p:nvSpPr>
            <p:spPr>
              <a:xfrm>
                <a:off x="6805424" y="4351147"/>
                <a:ext cx="1781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tree</a:t>
                </a:r>
                <a:r>
                  <a:rPr lang="en-US" sz="1400" dirty="0"/>
                  <a:t> </a:t>
                </a:r>
                <a:r>
                  <a:rPr lang="en-US" sz="1400" i="1" dirty="0"/>
                  <a:t>BSPTree</a:t>
                </a:r>
                <a:r>
                  <a:rPr lang="en-US" sz="1400" dirty="0"/>
                  <a:t>  </a:t>
                </a:r>
                <a:r>
                  <a:rPr lang="en-US" sz="1400" i="1" dirty="0"/>
                  <a:t>Euclidean2D</a:t>
                </a:r>
                <a:r>
                  <a:rPr lang="en-US" sz="1400" dirty="0"/>
                  <a:t> 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114C3CB-5655-496B-8DC5-9999AF3AA9D7}"/>
                  </a:ext>
                </a:extLst>
              </p:cNvPr>
              <p:cNvSpPr/>
              <p:nvPr/>
            </p:nvSpPr>
            <p:spPr>
              <a:xfrm>
                <a:off x="6923518" y="4365593"/>
                <a:ext cx="1604339" cy="481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0A217E-204F-407E-917E-FC5D47AB0C42}"/>
                </a:ext>
              </a:extLst>
            </p:cNvPr>
            <p:cNvGrpSpPr/>
            <p:nvPr/>
          </p:nvGrpSpPr>
          <p:grpSpPr>
            <a:xfrm>
              <a:off x="3206243" y="3627948"/>
              <a:ext cx="2842736" cy="768465"/>
              <a:chOff x="3284143" y="3504938"/>
              <a:chExt cx="2842736" cy="768465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C54AAAD5-1566-4EB3-B8F6-FD32080F2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3673135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AD47E2C-1DA0-4539-AB06-1C1FBA60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4185" y="3900196"/>
                <a:ext cx="411480" cy="0"/>
              </a:xfrm>
              <a:prstGeom prst="straightConnector1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2F414263-5A43-42C1-8980-7874C6781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143" y="4136793"/>
                <a:ext cx="41148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525C4C79-9756-45C9-B76F-BCF00BCBA3FC}"/>
                  </a:ext>
                </a:extLst>
              </p:cNvPr>
              <p:cNvSpPr txBox="1"/>
              <p:nvPr/>
            </p:nvSpPr>
            <p:spPr>
              <a:xfrm>
                <a:off x="3702817" y="3504938"/>
                <a:ext cx="18232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Execution Flow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E4C0237-ACC4-48AC-9000-532C913B7DB0}"/>
                  </a:ext>
                </a:extLst>
              </p:cNvPr>
              <p:cNvSpPr txBox="1"/>
              <p:nvPr/>
            </p:nvSpPr>
            <p:spPr>
              <a:xfrm>
                <a:off x="3696779" y="3718992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Co-Change Relation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51566CF-5AEF-487F-B983-AED7F735385B}"/>
                  </a:ext>
                </a:extLst>
              </p:cNvPr>
              <p:cNvSpPr txBox="1"/>
              <p:nvPr/>
            </p:nvSpPr>
            <p:spPr>
              <a:xfrm>
                <a:off x="3696779" y="3934849"/>
                <a:ext cx="243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Program Dependencies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CC7BB72-1F8C-4CD6-B460-E2831895126F}"/>
                </a:ext>
              </a:extLst>
            </p:cNvPr>
            <p:cNvSpPr txBox="1"/>
            <p:nvPr/>
          </p:nvSpPr>
          <p:spPr>
            <a:xfrm>
              <a:off x="155700" y="1470281"/>
              <a:ext cx="291291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indent="-18288">
                <a:buFont typeface="+mj-lt"/>
                <a:buAutoNum type="arabicPeriod"/>
              </a:pPr>
              <a:r>
                <a:rPr lang="en-US" sz="1100" dirty="0"/>
                <a:t>void                             computeGeometricalProperties()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……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final BSPTree&lt;Euclidean2D&gt; tree = 	getTree(false);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FF0000"/>
                  </a:solidFill>
                </a:rPr>
                <a:t> -        if ((Boolean) tree.getAttribute()) {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>
                  <a:solidFill>
                    <a:srgbClr val="00B050"/>
                  </a:solidFill>
                </a:rPr>
                <a:t> +       if (tree.getCut() == null &amp;&amp; (Boolean) 	tree.getAttribute()) {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setSize(Double.POSITIVE_INFINITY);  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 setBarycenter(Vector2D.NaN);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} else {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  setSize(0);     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       setBarycenter(new Vector2D(0, 0));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}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        ……       </a:t>
              </a:r>
            </a:p>
            <a:p>
              <a:pPr indent="-18288">
                <a:buFont typeface="+mj-lt"/>
                <a:buAutoNum type="arabicPeriod"/>
              </a:pPr>
              <a:r>
                <a:rPr lang="en-US" sz="1100" dirty="0"/>
                <a:t>}</a:t>
              </a:r>
            </a:p>
          </p:txBody>
        </p:sp>
        <p:sp>
          <p:nvSpPr>
            <p:cNvPr id="295" name="Arrow: Right 294">
              <a:extLst>
                <a:ext uri="{FF2B5EF4-FFF2-40B4-BE49-F238E27FC236}">
                  <a16:creationId xmlns:a16="http://schemas.microsoft.com/office/drawing/2014/main" id="{2A36A8FD-D285-4EE4-965C-F67A8C46562D}"/>
                </a:ext>
              </a:extLst>
            </p:cNvPr>
            <p:cNvSpPr/>
            <p:nvPr/>
          </p:nvSpPr>
          <p:spPr>
            <a:xfrm>
              <a:off x="3140861" y="2496562"/>
              <a:ext cx="433575" cy="283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35549C-4E9B-4EB4-A99F-D81B81CBAB2D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1464540"/>
              <a:ext cx="2635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0F9515-817D-41C8-A9B4-F79A9DF00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5819" y="1464540"/>
              <a:ext cx="19249" cy="28605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DC28BD-D653-4CC0-8FD7-B88E865A07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9481" y="4324345"/>
              <a:ext cx="2616739" cy="7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F089-E3F4-4E65-B9A4-B338F25BB454}"/>
                </a:ext>
              </a:extLst>
            </p:cNvPr>
            <p:cNvSpPr txBox="1"/>
            <p:nvPr/>
          </p:nvSpPr>
          <p:spPr>
            <a:xfrm>
              <a:off x="3035034" y="1368651"/>
              <a:ext cx="124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Stmt-level Feature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53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9E4CBE-0E8F-4B99-B5E6-389DC6C61087}"/>
              </a:ext>
            </a:extLst>
          </p:cNvPr>
          <p:cNvSpPr/>
          <p:nvPr/>
        </p:nvSpPr>
        <p:spPr>
          <a:xfrm>
            <a:off x="1135890" y="290530"/>
            <a:ext cx="3646551" cy="1396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protected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FormatYears(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[] years){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    ……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    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9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years.Length; i++)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        yearsPart.Append(years[i].ToString(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CultureInfo.InvariantCulture));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en-US" sz="900" dirty="0">
                <a:solidFill>
                  <a:srgbClr val="FF0000"/>
                </a:solidFill>
                <a:latin typeface="Consolas" panose="020B0609020204030204" pitchFamily="49" charset="0"/>
              </a:rPr>
              <a:t>-       int next = i + 1;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       var next = i + 1;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7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(next &lt; years.Length){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8    ……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9}</a:t>
            </a:r>
            <a:endParaRPr lang="en-US" sz="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D2D914-94EC-4317-86D1-61DAF9F86556}"/>
              </a:ext>
            </a:extLst>
          </p:cNvPr>
          <p:cNvGrpSpPr/>
          <p:nvPr/>
        </p:nvGrpSpPr>
        <p:grpSpPr>
          <a:xfrm>
            <a:off x="613347" y="1790700"/>
            <a:ext cx="2106803" cy="2552699"/>
            <a:chOff x="613347" y="1790700"/>
            <a:chExt cx="2106803" cy="2552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1F96C-0715-4025-84BA-39749F58120B}"/>
                </a:ext>
              </a:extLst>
            </p:cNvPr>
            <p:cNvGrpSpPr/>
            <p:nvPr/>
          </p:nvGrpSpPr>
          <p:grpSpPr>
            <a:xfrm>
              <a:off x="613347" y="1790700"/>
              <a:ext cx="2106803" cy="2552699"/>
              <a:chOff x="619697" y="1790700"/>
              <a:chExt cx="2106803" cy="25526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750AA14-9E68-44E6-8458-0C760309D4B3}"/>
                  </a:ext>
                </a:extLst>
              </p:cNvPr>
              <p:cNvGrpSpPr/>
              <p:nvPr/>
            </p:nvGrpSpPr>
            <p:grpSpPr>
              <a:xfrm>
                <a:off x="619697" y="1790700"/>
                <a:ext cx="2106803" cy="2552699"/>
                <a:chOff x="619697" y="1790700"/>
                <a:chExt cx="2106803" cy="2552699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EDE7534-B6E7-450C-B7C4-A8AF41A99BA8}"/>
                    </a:ext>
                  </a:extLst>
                </p:cNvPr>
                <p:cNvSpPr/>
                <p:nvPr/>
              </p:nvSpPr>
              <p:spPr>
                <a:xfrm>
                  <a:off x="763398" y="1790700"/>
                  <a:ext cx="1819401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for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</a:t>
                  </a:r>
                  <a:r>
                    <a:rPr lang="nn-NO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var</a:t>
                  </a:r>
                  <a:r>
                    <a:rPr lang="nn-NO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i = 0; i &lt; years.Length; i++)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{</a:t>
                  </a: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EFA7E4B-6B6A-48D4-98FD-062E8D4C78A4}"/>
                    </a:ext>
                  </a:extLst>
                </p:cNvPr>
                <p:cNvSpPr/>
                <p:nvPr/>
              </p:nvSpPr>
              <p:spPr>
                <a:xfrm>
                  <a:off x="657797" y="2603500"/>
                  <a:ext cx="2030602" cy="558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yearsPart.Append(years[i].ToString(CultureInfo.InvariantCulture));</a:t>
                  </a: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288F229-B678-4FB0-894D-254B2E7C873D}"/>
                    </a:ext>
                  </a:extLst>
                </p:cNvPr>
                <p:cNvSpPr/>
                <p:nvPr/>
              </p:nvSpPr>
              <p:spPr>
                <a:xfrm>
                  <a:off x="884047" y="3416301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FAC901C5-E58F-49A1-B7C3-C7F2AC405786}"/>
                    </a:ext>
                  </a:extLst>
                </p:cNvPr>
                <p:cNvSpPr/>
                <p:nvPr/>
              </p:nvSpPr>
              <p:spPr>
                <a:xfrm>
                  <a:off x="619697" y="3987800"/>
                  <a:ext cx="2106803" cy="355599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0000FF"/>
                      </a:solidFill>
                      <a:latin typeface="Consolas" panose="020B0609020204030204" pitchFamily="49" charset="0"/>
                    </a:rPr>
                    <a:t>if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Consolas" panose="020B0609020204030204" pitchFamily="49" charset="0"/>
                    </a:rPr>
                    <a:t> (next &lt; years.Length){</a:t>
                  </a:r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7B8A0CE-AAFF-435D-AFC8-DA8DA1CCC39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1673098" y="2349500"/>
                <a:ext cx="1" cy="25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2C550C-7344-4356-9E9F-9599C1D2CE04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 flipH="1">
                <a:off x="1670749" y="3162300"/>
                <a:ext cx="2349" cy="2540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E97AF5D-A3A2-43EC-8D88-90CCD63AD896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1670749" y="3695701"/>
                <a:ext cx="2350" cy="2920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6EA0EB26-9FB0-453D-963A-3EA3B1AC5D2F}"/>
                </a:ext>
              </a:extLst>
            </p:cNvPr>
            <p:cNvCxnSpPr>
              <a:cxnSpLocks/>
              <a:stCxn id="4" idx="3"/>
              <a:endCxn id="7" idx="3"/>
            </p:cNvCxnSpPr>
            <p:nvPr/>
          </p:nvCxnSpPr>
          <p:spPr>
            <a:xfrm flipH="1">
              <a:off x="2451100" y="2070100"/>
              <a:ext cx="125349" cy="1485901"/>
            </a:xfrm>
            <a:prstGeom prst="curvedConnector3">
              <a:avLst>
                <a:gd name="adj1" fmla="val -182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C06EF6D-619D-41C6-8617-17C4B39D7366}"/>
              </a:ext>
            </a:extLst>
          </p:cNvPr>
          <p:cNvSpPr txBox="1"/>
          <p:nvPr/>
        </p:nvSpPr>
        <p:spPr>
          <a:xfrm>
            <a:off x="530626" y="19162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6D791C-C48B-4EDF-A649-A0B8E225D0D9}"/>
              </a:ext>
            </a:extLst>
          </p:cNvPr>
          <p:cNvSpPr txBox="1"/>
          <p:nvPr/>
        </p:nvSpPr>
        <p:spPr>
          <a:xfrm>
            <a:off x="438266" y="2741042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37BF0F-9F0E-4849-A074-32749DCEF89C}"/>
              </a:ext>
            </a:extLst>
          </p:cNvPr>
          <p:cNvSpPr txBox="1"/>
          <p:nvPr/>
        </p:nvSpPr>
        <p:spPr>
          <a:xfrm>
            <a:off x="610998" y="3402111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CB3BD7-89ED-44A5-85FE-216091F622A7}"/>
              </a:ext>
            </a:extLst>
          </p:cNvPr>
          <p:cNvSpPr txBox="1"/>
          <p:nvPr/>
        </p:nvSpPr>
        <p:spPr>
          <a:xfrm>
            <a:off x="302821" y="4036033"/>
            <a:ext cx="40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A68B9F-4FAB-447D-88B4-EAA38C833C79}"/>
              </a:ext>
            </a:extLst>
          </p:cNvPr>
          <p:cNvGrpSpPr/>
          <p:nvPr/>
        </p:nvGrpSpPr>
        <p:grpSpPr>
          <a:xfrm>
            <a:off x="2959166" y="1804296"/>
            <a:ext cx="2410334" cy="2553110"/>
            <a:chOff x="2938716" y="1790700"/>
            <a:chExt cx="2410334" cy="25531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E26D3CA-CC9C-42D6-8A84-9BBDB07D72C4}"/>
                </a:ext>
              </a:extLst>
            </p:cNvPr>
            <p:cNvGrpSpPr/>
            <p:nvPr/>
          </p:nvGrpSpPr>
          <p:grpSpPr>
            <a:xfrm>
              <a:off x="3242247" y="1790700"/>
              <a:ext cx="2106803" cy="2552699"/>
              <a:chOff x="613347" y="1790700"/>
              <a:chExt cx="2106803" cy="255269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EAE4BF9-1966-46B9-B727-6BDC844B35CF}"/>
                  </a:ext>
                </a:extLst>
              </p:cNvPr>
              <p:cNvGrpSpPr/>
              <p:nvPr/>
            </p:nvGrpSpPr>
            <p:grpSpPr>
              <a:xfrm>
                <a:off x="613347" y="1790700"/>
                <a:ext cx="2106803" cy="2552699"/>
                <a:chOff x="619697" y="1790700"/>
                <a:chExt cx="2106803" cy="255269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3F3121B-578D-4F91-85AC-4ADCB7CE8850}"/>
                    </a:ext>
                  </a:extLst>
                </p:cNvPr>
                <p:cNvGrpSpPr/>
                <p:nvPr/>
              </p:nvGrpSpPr>
              <p:grpSpPr>
                <a:xfrm>
                  <a:off x="619697" y="1790700"/>
                  <a:ext cx="2106803" cy="2552699"/>
                  <a:chOff x="619697" y="1790700"/>
                  <a:chExt cx="2106803" cy="2552699"/>
                </a:xfrm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FF26DD-7B7A-4F0A-9121-DE530C47DB5C}"/>
                      </a:ext>
                    </a:extLst>
                  </p:cNvPr>
                  <p:cNvSpPr/>
                  <p:nvPr/>
                </p:nvSpPr>
                <p:spPr>
                  <a:xfrm>
                    <a:off x="763398" y="1790700"/>
                    <a:ext cx="1819401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for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</a:t>
                    </a:r>
                    <a:r>
                      <a:rPr lang="nn-NO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var</a:t>
                    </a:r>
                    <a:r>
                      <a:rPr lang="nn-NO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i = 0; i &lt; years.Length; i++)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{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6BF80F76-3EF3-4B73-977A-C6E10181BB23}"/>
                      </a:ext>
                    </a:extLst>
                  </p:cNvPr>
                  <p:cNvSpPr/>
                  <p:nvPr/>
                </p:nvSpPr>
                <p:spPr>
                  <a:xfrm>
                    <a:off x="657797" y="2603500"/>
                    <a:ext cx="2030602" cy="5588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yearsPart.Append(years[i].ToString(CultureInfo.InvariantCulture));</a:t>
                    </a:r>
                  </a:p>
                </p:txBody>
              </p:sp>
              <p:sp>
                <p:nvSpPr>
                  <p:cNvPr id="42" name="Rectangle: Rounded Corners 41">
                    <a:extLst>
                      <a:ext uri="{FF2B5EF4-FFF2-40B4-BE49-F238E27FC236}">
                        <a16:creationId xmlns:a16="http://schemas.microsoft.com/office/drawing/2014/main" id="{BD51D68A-1D28-4DDC-87DC-6631E7CF7922}"/>
                      </a:ext>
                    </a:extLst>
                  </p:cNvPr>
                  <p:cNvSpPr/>
                  <p:nvPr/>
                </p:nvSpPr>
                <p:spPr>
                  <a:xfrm>
                    <a:off x="884047" y="3416301"/>
                    <a:ext cx="1573403" cy="279400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var next = i + 1;</a:t>
                    </a:r>
                  </a:p>
                </p:txBody>
              </p: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F3017B1F-6065-43D8-BCF5-81A486A58B3B}"/>
                      </a:ext>
                    </a:extLst>
                  </p:cNvPr>
                  <p:cNvSpPr/>
                  <p:nvPr/>
                </p:nvSpPr>
                <p:spPr>
                  <a:xfrm>
                    <a:off x="619697" y="3987800"/>
                    <a:ext cx="2106803" cy="355599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05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rPr>
                      <a:t>if</a:t>
                    </a:r>
                    <a:r>
                      <a:rPr lang="en-US" sz="105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rPr>
                      <a:t> (next &lt; years.Length){</a:t>
                    </a:r>
                  </a:p>
                </p:txBody>
              </p:sp>
            </p:grp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4F4D5353-CEA8-4E60-B92D-D60921AF18E6}"/>
                    </a:ext>
                  </a:extLst>
                </p:cNvPr>
                <p:cNvCxnSpPr>
                  <a:stCxn id="40" idx="2"/>
                  <a:endCxn id="41" idx="0"/>
                </p:cNvCxnSpPr>
                <p:nvPr/>
              </p:nvCxnSpPr>
              <p:spPr>
                <a:xfrm flipH="1">
                  <a:off x="1673098" y="2349500"/>
                  <a:ext cx="1" cy="25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5CE6CC51-67C9-4794-9D77-464CC4A129CF}"/>
                    </a:ext>
                  </a:extLst>
                </p:cNvPr>
                <p:cNvCxnSpPr>
                  <a:cxnSpLocks/>
                  <a:stCxn id="41" idx="2"/>
                  <a:endCxn id="42" idx="0"/>
                </p:cNvCxnSpPr>
                <p:nvPr/>
              </p:nvCxnSpPr>
              <p:spPr>
                <a:xfrm flipH="1">
                  <a:off x="1670749" y="3162300"/>
                  <a:ext cx="2349" cy="2540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93B47D4-3EA3-47FA-B78A-4186CDF8BFC1}"/>
                    </a:ext>
                  </a:extLst>
                </p:cNvPr>
                <p:cNvCxnSpPr>
                  <a:cxnSpLocks/>
                  <a:stCxn id="42" idx="2"/>
                  <a:endCxn id="43" idx="0"/>
                </p:cNvCxnSpPr>
                <p:nvPr/>
              </p:nvCxnSpPr>
              <p:spPr>
                <a:xfrm>
                  <a:off x="1670749" y="3695701"/>
                  <a:ext cx="2350" cy="292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1D2A4C0B-BD2F-47A1-896B-181F72361792}"/>
                  </a:ext>
                </a:extLst>
              </p:cNvPr>
              <p:cNvCxnSpPr>
                <a:cxnSpLocks/>
                <a:stCxn id="40" idx="3"/>
                <a:endCxn id="42" idx="3"/>
              </p:cNvCxnSpPr>
              <p:nvPr/>
            </p:nvCxnSpPr>
            <p:spPr>
              <a:xfrm flipH="1">
                <a:off x="2451100" y="2070100"/>
                <a:ext cx="125349" cy="1485901"/>
              </a:xfrm>
              <a:prstGeom prst="curvedConnector3">
                <a:avLst>
                  <a:gd name="adj1" fmla="val -182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0DD140-3173-47A5-89B6-74DC3DFB982E}"/>
                </a:ext>
              </a:extLst>
            </p:cNvPr>
            <p:cNvSpPr txBox="1"/>
            <p:nvPr/>
          </p:nvSpPr>
          <p:spPr>
            <a:xfrm>
              <a:off x="3123441" y="1916211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928F17-E4EC-4E97-AC57-51624217B2F6}"/>
                </a:ext>
              </a:extLst>
            </p:cNvPr>
            <p:cNvSpPr txBox="1"/>
            <p:nvPr/>
          </p:nvSpPr>
          <p:spPr>
            <a:xfrm>
              <a:off x="3031081" y="274104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1733C8-CCB5-4268-89BB-22B3CBD21A2D}"/>
                </a:ext>
              </a:extLst>
            </p:cNvPr>
            <p:cNvSpPr txBox="1"/>
            <p:nvPr/>
          </p:nvSpPr>
          <p:spPr>
            <a:xfrm>
              <a:off x="3243515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09C60B-CE59-4EC5-ABF3-2CF8BBC29962}"/>
                </a:ext>
              </a:extLst>
            </p:cNvPr>
            <p:cNvSpPr txBox="1"/>
            <p:nvPr/>
          </p:nvSpPr>
          <p:spPr>
            <a:xfrm>
              <a:off x="2938716" y="403603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E23BCD3-3765-4843-9F69-E28F89F96CEA}"/>
              </a:ext>
            </a:extLst>
          </p:cNvPr>
          <p:cNvGrpSpPr/>
          <p:nvPr/>
        </p:nvGrpSpPr>
        <p:grpSpPr>
          <a:xfrm>
            <a:off x="5545314" y="1249680"/>
            <a:ext cx="2577416" cy="3107726"/>
            <a:chOff x="5545314" y="1249680"/>
            <a:chExt cx="2577416" cy="31077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162E77-7CA8-472C-BC4A-838BFF7A5723}"/>
                </a:ext>
              </a:extLst>
            </p:cNvPr>
            <p:cNvGrpSpPr/>
            <p:nvPr/>
          </p:nvGrpSpPr>
          <p:grpSpPr>
            <a:xfrm>
              <a:off x="6015927" y="1249680"/>
              <a:ext cx="2106803" cy="3093719"/>
              <a:chOff x="6015927" y="1249680"/>
              <a:chExt cx="2106803" cy="309371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AED9810-429F-4CDB-B648-AF1BDAE7AF35}"/>
                  </a:ext>
                </a:extLst>
              </p:cNvPr>
              <p:cNvGrpSpPr/>
              <p:nvPr/>
            </p:nvGrpSpPr>
            <p:grpSpPr>
              <a:xfrm>
                <a:off x="6015927" y="1249680"/>
                <a:ext cx="2106803" cy="3093719"/>
                <a:chOff x="6015927" y="1249680"/>
                <a:chExt cx="2106803" cy="3093719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401977A-6A88-4567-BA51-DB33D38F68C3}"/>
                    </a:ext>
                  </a:extLst>
                </p:cNvPr>
                <p:cNvGrpSpPr/>
                <p:nvPr/>
              </p:nvGrpSpPr>
              <p:grpSpPr>
                <a:xfrm>
                  <a:off x="6015927" y="1249680"/>
                  <a:ext cx="2106803" cy="3093719"/>
                  <a:chOff x="613347" y="1249680"/>
                  <a:chExt cx="2106803" cy="3093719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3504D36-1F52-43C5-AF1C-A0A08ECF14D5}"/>
                      </a:ext>
                    </a:extLst>
                  </p:cNvPr>
                  <p:cNvGrpSpPr/>
                  <p:nvPr/>
                </p:nvGrpSpPr>
                <p:grpSpPr>
                  <a:xfrm>
                    <a:off x="613347" y="1249680"/>
                    <a:ext cx="2106803" cy="3093719"/>
                    <a:chOff x="619697" y="1249680"/>
                    <a:chExt cx="2106803" cy="3093719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EDE3EFCD-838D-4E0B-B9FD-AB463B2A22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9697" y="1249680"/>
                      <a:ext cx="2106803" cy="3093719"/>
                      <a:chOff x="619697" y="1249680"/>
                      <a:chExt cx="2106803" cy="3093719"/>
                    </a:xfrm>
                  </p:grpSpPr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7DCAA037-C509-42B0-B1A6-BF3CB036F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398" y="1249680"/>
                        <a:ext cx="1819401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for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</a:t>
                        </a:r>
                        <a:r>
                          <a:rPr lang="nn-NO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var</a:t>
                        </a:r>
                        <a:r>
                          <a:rPr lang="nn-NO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i = 0; i &lt; years.Length; i++)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{</a:t>
                        </a:r>
                      </a:p>
                    </p:txBody>
                  </p:sp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1BBB5C2F-DF77-4033-A164-715D39A18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797" y="2062480"/>
                        <a:ext cx="2030602" cy="5588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yearsPart.Append(years[i].ToString(CultureInfo.InvariantCulture));</a:t>
                        </a:r>
                      </a:p>
                    </p:txBody>
                  </p:sp>
                  <p:sp>
                    <p:nvSpPr>
                      <p:cNvPr id="53" name="Rectangle: Rounded Corners 52">
                        <a:extLst>
                          <a:ext uri="{FF2B5EF4-FFF2-40B4-BE49-F238E27FC236}">
                            <a16:creationId xmlns:a16="http://schemas.microsoft.com/office/drawing/2014/main" id="{30BB9309-DD8D-4ADB-9026-464BF994D4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4047" y="3416301"/>
                        <a:ext cx="1573403" cy="279400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var next = i + 1;</a:t>
                        </a:r>
                      </a:p>
                    </p:txBody>
                  </p:sp>
                  <p:sp>
                    <p:nvSpPr>
                      <p:cNvPr id="54" name="Rectangle: Rounded Corners 53">
                        <a:extLst>
                          <a:ext uri="{FF2B5EF4-FFF2-40B4-BE49-F238E27FC236}">
                            <a16:creationId xmlns:a16="http://schemas.microsoft.com/office/drawing/2014/main" id="{9516DE00-7D85-46EA-8543-768411D93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9697" y="3987800"/>
                        <a:ext cx="2106803" cy="355599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sz="1050" dirty="0">
                            <a:solidFill>
                              <a:srgbClr val="0000FF"/>
                            </a:solidFill>
                            <a:latin typeface="Consolas" panose="020B0609020204030204" pitchFamily="49" charset="0"/>
                          </a:rPr>
                          <a:t>if</a:t>
                        </a:r>
                        <a:r>
                          <a:rPr lang="en-US" sz="1050" dirty="0">
                            <a:solidFill>
                              <a:srgbClr val="000000"/>
                            </a:solidFill>
                            <a:latin typeface="Consolas" panose="020B0609020204030204" pitchFamily="49" charset="0"/>
                          </a:rPr>
                          <a:t> (next &lt; years.Length){</a:t>
                        </a:r>
                      </a:p>
                    </p:txBody>
                  </p:sp>
                </p:grp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E107FDF1-187C-46CB-8409-26132F70DC4A}"/>
                        </a:ext>
                      </a:extLst>
                    </p:cNvPr>
                    <p:cNvCxnSpPr>
                      <a:stCxn id="51" idx="2"/>
                      <a:endCxn id="52" idx="0"/>
                    </p:cNvCxnSpPr>
                    <p:nvPr/>
                  </p:nvCxnSpPr>
                  <p:spPr>
                    <a:xfrm flipH="1">
                      <a:off x="1673098" y="1808480"/>
                      <a:ext cx="1" cy="254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450F5DA7-A670-4CE7-B410-1EE2E787FC5A}"/>
                        </a:ext>
                      </a:extLst>
                    </p:cNvPr>
                    <p:cNvCxnSpPr>
                      <a:cxnSpLocks/>
                      <a:stCxn id="52" idx="2"/>
                      <a:endCxn id="55" idx="0"/>
                    </p:cNvCxnSpPr>
                    <p:nvPr/>
                  </p:nvCxnSpPr>
                  <p:spPr>
                    <a:xfrm>
                      <a:off x="1673098" y="2621280"/>
                      <a:ext cx="2731" cy="26162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B5AF779C-2169-4C6E-9E6D-50A857728F98}"/>
                        </a:ext>
                      </a:extLst>
                    </p:cNvPr>
                    <p:cNvCxnSpPr>
                      <a:cxnSpLocks/>
                      <a:stCxn id="53" idx="2"/>
                      <a:endCxn id="54" idx="0"/>
                    </p:cNvCxnSpPr>
                    <p:nvPr/>
                  </p:nvCxnSpPr>
                  <p:spPr>
                    <a:xfrm>
                      <a:off x="1670749" y="3695701"/>
                      <a:ext cx="2350" cy="292099"/>
                    </a:xfrm>
                    <a:prstGeom prst="straightConnector1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Connector: Curved 45">
                    <a:extLst>
                      <a:ext uri="{FF2B5EF4-FFF2-40B4-BE49-F238E27FC236}">
                        <a16:creationId xmlns:a16="http://schemas.microsoft.com/office/drawing/2014/main" id="{B829DA50-420E-4145-A09A-AB026885ECB2}"/>
                      </a:ext>
                    </a:extLst>
                  </p:cNvPr>
                  <p:cNvCxnSpPr>
                    <a:cxnSpLocks/>
                    <a:stCxn id="51" idx="3"/>
                    <a:endCxn id="53" idx="3"/>
                  </p:cNvCxnSpPr>
                  <p:nvPr/>
                </p:nvCxnSpPr>
                <p:spPr>
                  <a:xfrm flipH="1">
                    <a:off x="2451100" y="1529080"/>
                    <a:ext cx="125349" cy="2026921"/>
                  </a:xfrm>
                  <a:prstGeom prst="curvedConnector3">
                    <a:avLst>
                      <a:gd name="adj1" fmla="val -632219"/>
                    </a:avLst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or: Curved 65">
                    <a:extLst>
                      <a:ext uri="{FF2B5EF4-FFF2-40B4-BE49-F238E27FC236}">
                        <a16:creationId xmlns:a16="http://schemas.microsoft.com/office/drawing/2014/main" id="{F9EE8688-D3B0-4F2A-8F73-5F4F2C859132}"/>
                      </a:ext>
                    </a:extLst>
                  </p:cNvPr>
                  <p:cNvCxnSpPr>
                    <a:cxnSpLocks/>
                    <a:stCxn id="51" idx="3"/>
                    <a:endCxn id="55" idx="3"/>
                  </p:cNvCxnSpPr>
                  <p:nvPr/>
                </p:nvCxnSpPr>
                <p:spPr>
                  <a:xfrm flipH="1">
                    <a:off x="2456180" y="1529080"/>
                    <a:ext cx="120269" cy="1493520"/>
                  </a:xfrm>
                  <a:prstGeom prst="curvedConnector3">
                    <a:avLst>
                      <a:gd name="adj1" fmla="val -190074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64AC956F-730C-4336-841A-AED809A1CB8E}"/>
                    </a:ext>
                  </a:extLst>
                </p:cNvPr>
                <p:cNvSpPr/>
                <p:nvPr/>
              </p:nvSpPr>
              <p:spPr>
                <a:xfrm>
                  <a:off x="6285357" y="2882900"/>
                  <a:ext cx="1573403" cy="2794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5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int next = i + 1;</a:t>
                  </a:r>
                </a:p>
              </p:txBody>
            </p:sp>
          </p:grpSp>
          <p:cxnSp>
            <p:nvCxnSpPr>
              <p:cNvPr id="61" name="Connector: Curved 60">
                <a:extLst>
                  <a:ext uri="{FF2B5EF4-FFF2-40B4-BE49-F238E27FC236}">
                    <a16:creationId xmlns:a16="http://schemas.microsoft.com/office/drawing/2014/main" id="{2E08D82C-0BBA-443F-B395-8F6EC74FA24B}"/>
                  </a:ext>
                </a:extLst>
              </p:cNvPr>
              <p:cNvCxnSpPr>
                <a:stCxn id="55" idx="1"/>
                <a:endCxn id="54" idx="1"/>
              </p:cNvCxnSpPr>
              <p:nvPr/>
            </p:nvCxnSpPr>
            <p:spPr>
              <a:xfrm rot="10800000" flipV="1">
                <a:off x="6015927" y="3022600"/>
                <a:ext cx="269430" cy="1143000"/>
              </a:xfrm>
              <a:prstGeom prst="curvedConnector3">
                <a:avLst>
                  <a:gd name="adj1" fmla="val 184846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4F1DB51-BA87-4388-A8E8-A8E67485DC42}"/>
                  </a:ext>
                </a:extLst>
              </p:cNvPr>
              <p:cNvCxnSpPr>
                <a:cxnSpLocks/>
                <a:stCxn id="52" idx="3"/>
                <a:endCxn id="53" idx="3"/>
              </p:cNvCxnSpPr>
              <p:nvPr/>
            </p:nvCxnSpPr>
            <p:spPr>
              <a:xfrm flipH="1">
                <a:off x="7853680" y="2341880"/>
                <a:ext cx="230949" cy="1214121"/>
              </a:xfrm>
              <a:prstGeom prst="curvedConnector3">
                <a:avLst>
                  <a:gd name="adj1" fmla="val -98983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E9EB6B-5E93-4F69-A098-A7F3349073EF}"/>
                </a:ext>
              </a:extLst>
            </p:cNvPr>
            <p:cNvSpPr txBox="1"/>
            <p:nvPr/>
          </p:nvSpPr>
          <p:spPr>
            <a:xfrm>
              <a:off x="6045631" y="27770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FA7328B-1D35-44A9-95C4-6FA37B9881B7}"/>
                </a:ext>
              </a:extLst>
            </p:cNvPr>
            <p:cNvSpPr txBox="1"/>
            <p:nvPr/>
          </p:nvSpPr>
          <p:spPr>
            <a:xfrm>
              <a:off x="6032096" y="3402112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93F874-B7E1-4413-877C-68699B2F7BE2}"/>
                </a:ext>
              </a:extLst>
            </p:cNvPr>
            <p:cNvSpPr txBox="1"/>
            <p:nvPr/>
          </p:nvSpPr>
          <p:spPr>
            <a:xfrm>
              <a:off x="5545314" y="4049629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8EB27B-B8D2-4EB1-93C7-98962120716A}"/>
                </a:ext>
              </a:extLst>
            </p:cNvPr>
            <p:cNvSpPr txBox="1"/>
            <p:nvPr/>
          </p:nvSpPr>
          <p:spPr>
            <a:xfrm>
              <a:off x="5730039" y="2207823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8F5D69-0D61-4E72-BBCE-A028E52CF9DA}"/>
                </a:ext>
              </a:extLst>
            </p:cNvPr>
            <p:cNvSpPr txBox="1"/>
            <p:nvPr/>
          </p:nvSpPr>
          <p:spPr>
            <a:xfrm>
              <a:off x="5840875" y="1392587"/>
              <a:ext cx="402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i, j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5FBC6A-1697-4311-88C6-6A5D83113ED6}"/>
              </a:ext>
            </a:extLst>
          </p:cNvPr>
          <p:cNvSpPr txBox="1"/>
          <p:nvPr/>
        </p:nvSpPr>
        <p:spPr>
          <a:xfrm>
            <a:off x="1430998" y="43012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847004-DA0E-41A9-9CBA-63F413091A7D}"/>
              </a:ext>
            </a:extLst>
          </p:cNvPr>
          <p:cNvSpPr txBox="1"/>
          <p:nvPr/>
        </p:nvSpPr>
        <p:spPr>
          <a:xfrm>
            <a:off x="4095579" y="43012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3F0B85-5125-49BE-8437-BE6D1FCDCFA0}"/>
              </a:ext>
            </a:extLst>
          </p:cNvPr>
          <p:cNvSpPr txBox="1"/>
          <p:nvPr/>
        </p:nvSpPr>
        <p:spPr>
          <a:xfrm>
            <a:off x="6843199" y="429156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11287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598431-2685-478F-9B6A-922B0FE065AA}"/>
              </a:ext>
            </a:extLst>
          </p:cNvPr>
          <p:cNvSpPr/>
          <p:nvPr/>
        </p:nvSpPr>
        <p:spPr>
          <a:xfrm>
            <a:off x="1287571" y="1723979"/>
            <a:ext cx="1211104" cy="97096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Building Multi-version PDGs and Contexts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A602BA-0DB9-4E51-AAFC-0847263D3568}"/>
              </a:ext>
            </a:extLst>
          </p:cNvPr>
          <p:cNvSpPr/>
          <p:nvPr/>
        </p:nvSpPr>
        <p:spPr>
          <a:xfrm>
            <a:off x="3816996" y="1879259"/>
            <a:ext cx="1349938" cy="69596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Code Change Representation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F715A2-29E3-4296-B782-ECE27E6D386B}"/>
              </a:ext>
            </a:extLst>
          </p:cNvPr>
          <p:cNvSpPr/>
          <p:nvPr/>
        </p:nvSpPr>
        <p:spPr>
          <a:xfrm>
            <a:off x="6791824" y="2053638"/>
            <a:ext cx="1074566" cy="32904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3A280-8BD9-4579-8822-30809E599A73}"/>
              </a:ext>
            </a:extLst>
          </p:cNvPr>
          <p:cNvSpPr/>
          <p:nvPr/>
        </p:nvSpPr>
        <p:spPr>
          <a:xfrm>
            <a:off x="9363680" y="1800280"/>
            <a:ext cx="1369299" cy="78740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Updating the Clusters via Code Clone Det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0DBBCE-A598-414F-A0E1-9753422C6030}"/>
              </a:ext>
            </a:extLst>
          </p:cNvPr>
          <p:cNvGrpSpPr/>
          <p:nvPr/>
        </p:nvGrpSpPr>
        <p:grpSpPr>
          <a:xfrm>
            <a:off x="2784580" y="1724660"/>
            <a:ext cx="687832" cy="970280"/>
            <a:chOff x="3436112" y="1724660"/>
            <a:chExt cx="687832" cy="9702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FB55CB-6F55-4AEA-A019-E2E712CD2F75}"/>
                </a:ext>
              </a:extLst>
            </p:cNvPr>
            <p:cNvSpPr/>
            <p:nvPr/>
          </p:nvSpPr>
          <p:spPr>
            <a:xfrm>
              <a:off x="3683508" y="17246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367E73-5F19-4EE0-988F-2F2881DE67D3}"/>
                </a:ext>
              </a:extLst>
            </p:cNvPr>
            <p:cNvSpPr/>
            <p:nvPr/>
          </p:nvSpPr>
          <p:spPr>
            <a:xfrm>
              <a:off x="3436112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49D8D8-0AB8-474E-B5C3-226F08EE9BFC}"/>
                </a:ext>
              </a:extLst>
            </p:cNvPr>
            <p:cNvSpPr/>
            <p:nvPr/>
          </p:nvSpPr>
          <p:spPr>
            <a:xfrm>
              <a:off x="3941064" y="21183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1C8043-704A-4927-9334-73E541FA7A5B}"/>
                </a:ext>
              </a:extLst>
            </p:cNvPr>
            <p:cNvSpPr/>
            <p:nvPr/>
          </p:nvSpPr>
          <p:spPr>
            <a:xfrm>
              <a:off x="3683508" y="2512060"/>
              <a:ext cx="182880" cy="182880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2CDB62-892A-48F4-B914-405DDB75E564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3839606" y="18807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A25474F-BC63-4405-99A5-2DD6CF988EFD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3592210" y="1880758"/>
              <a:ext cx="11808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F1944E-4620-47C2-B97A-3DDE6D486C1C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839606" y="2274458"/>
              <a:ext cx="128240" cy="264384"/>
            </a:xfrm>
            <a:prstGeom prst="straightConnector1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DE0FF5-3A24-4DA0-BDC1-0E2ED0473CC2}"/>
              </a:ext>
            </a:extLst>
          </p:cNvPr>
          <p:cNvGrpSpPr/>
          <p:nvPr/>
        </p:nvGrpSpPr>
        <p:grpSpPr>
          <a:xfrm rot="5400000">
            <a:off x="5877281" y="1377474"/>
            <a:ext cx="250078" cy="810055"/>
            <a:chOff x="6068497" y="1766458"/>
            <a:chExt cx="250078" cy="81005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0EDECD1-7571-482F-9655-68F74775B1FC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A110FD6-6AEF-4A37-BA03-1FB90247A9C7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2C1D23-59A2-4677-8953-E3BE713584D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DC7B1A-8814-4212-A7E9-83191FB58205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9B330F-62D3-4441-A8A4-E1CB35AF3E16}"/>
              </a:ext>
            </a:extLst>
          </p:cNvPr>
          <p:cNvGrpSpPr/>
          <p:nvPr/>
        </p:nvGrpSpPr>
        <p:grpSpPr>
          <a:xfrm rot="5400000">
            <a:off x="5877281" y="1721532"/>
            <a:ext cx="250078" cy="810055"/>
            <a:chOff x="6068497" y="1766458"/>
            <a:chExt cx="250078" cy="81005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E8E9E84-2882-4C2B-A78B-BC5BC79E2281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39091-E964-4293-95EB-C71D7B2E026C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3E43F2-AED0-4F61-A4B9-DB5BEBFEB12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7B79F1-1157-4287-8700-B7A9D06792F3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169A95-EA04-4764-837B-A65767CA6E76}"/>
              </a:ext>
            </a:extLst>
          </p:cNvPr>
          <p:cNvGrpSpPr/>
          <p:nvPr/>
        </p:nvGrpSpPr>
        <p:grpSpPr>
          <a:xfrm rot="5400000">
            <a:off x="5877281" y="2258854"/>
            <a:ext cx="250078" cy="810055"/>
            <a:chOff x="6068497" y="1766458"/>
            <a:chExt cx="250078" cy="81005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E0368D0-A514-4922-8387-A322FE8996F2}"/>
                </a:ext>
              </a:extLst>
            </p:cNvPr>
            <p:cNvSpPr/>
            <p:nvPr/>
          </p:nvSpPr>
          <p:spPr>
            <a:xfrm>
              <a:off x="6068497" y="1766458"/>
              <a:ext cx="250078" cy="8100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E44E98-DF49-44F8-BA14-CEB3A5C3B540}"/>
                </a:ext>
              </a:extLst>
            </p:cNvPr>
            <p:cNvSpPr/>
            <p:nvPr/>
          </p:nvSpPr>
          <p:spPr>
            <a:xfrm>
              <a:off x="6102255" y="1845311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F5EA12-0541-47C8-98DA-8343B982139A}"/>
                </a:ext>
              </a:extLst>
            </p:cNvPr>
            <p:cNvSpPr/>
            <p:nvPr/>
          </p:nvSpPr>
          <p:spPr>
            <a:xfrm>
              <a:off x="6102255" y="2086816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57D89F-CD41-4D40-A205-6F5EA3902B10}"/>
                </a:ext>
              </a:extLst>
            </p:cNvPr>
            <p:cNvSpPr/>
            <p:nvPr/>
          </p:nvSpPr>
          <p:spPr>
            <a:xfrm>
              <a:off x="6102255" y="2321448"/>
              <a:ext cx="182880" cy="18288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CD25C06-2827-49BD-B870-DE6C520A66E2}"/>
              </a:ext>
            </a:extLst>
          </p:cNvPr>
          <p:cNvSpPr txBox="1"/>
          <p:nvPr/>
        </p:nvSpPr>
        <p:spPr>
          <a:xfrm>
            <a:off x="5747861" y="2172774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ADAA979-BAC1-4900-BB38-42C268B1A317}"/>
              </a:ext>
            </a:extLst>
          </p:cNvPr>
          <p:cNvSpPr/>
          <p:nvPr/>
        </p:nvSpPr>
        <p:spPr>
          <a:xfrm rot="5400000">
            <a:off x="8497935" y="1377475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30732FE-8129-4AC0-92D7-ED5E3CD94363}"/>
              </a:ext>
            </a:extLst>
          </p:cNvPr>
          <p:cNvSpPr/>
          <p:nvPr/>
        </p:nvSpPr>
        <p:spPr>
          <a:xfrm rot="5400000">
            <a:off x="8497935" y="1721533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90D9DBC-E479-44A8-BB8D-793B437EE4D5}"/>
              </a:ext>
            </a:extLst>
          </p:cNvPr>
          <p:cNvSpPr/>
          <p:nvPr/>
        </p:nvSpPr>
        <p:spPr>
          <a:xfrm rot="5400000">
            <a:off x="8497935" y="2258855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7EEF1B-206D-458A-8903-70ED1A89C952}"/>
              </a:ext>
            </a:extLst>
          </p:cNvPr>
          <p:cNvSpPr txBox="1"/>
          <p:nvPr/>
        </p:nvSpPr>
        <p:spPr>
          <a:xfrm>
            <a:off x="8368515" y="2172775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94FA982-DA70-4CAD-AEC3-E135A31877D1}"/>
              </a:ext>
            </a:extLst>
          </p:cNvPr>
          <p:cNvSpPr/>
          <p:nvPr/>
        </p:nvSpPr>
        <p:spPr>
          <a:xfrm rot="5400000">
            <a:off x="11323672" y="1377476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F03E46-D8FB-48EF-BDA3-515906E64E84}"/>
              </a:ext>
            </a:extLst>
          </p:cNvPr>
          <p:cNvSpPr/>
          <p:nvPr/>
        </p:nvSpPr>
        <p:spPr>
          <a:xfrm rot="5400000">
            <a:off x="11323672" y="1721534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9DDE5EB-102A-41B3-AADB-21FDA77DE097}"/>
              </a:ext>
            </a:extLst>
          </p:cNvPr>
          <p:cNvSpPr/>
          <p:nvPr/>
        </p:nvSpPr>
        <p:spPr>
          <a:xfrm rot="5400000">
            <a:off x="11323672" y="2258856"/>
            <a:ext cx="250078" cy="8100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Concern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876D11-3EB6-4256-8045-898889072D62}"/>
              </a:ext>
            </a:extLst>
          </p:cNvPr>
          <p:cNvSpPr txBox="1"/>
          <p:nvPr/>
        </p:nvSpPr>
        <p:spPr>
          <a:xfrm>
            <a:off x="11194252" y="217277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D4A621-0432-4653-B205-973432B5251D}"/>
              </a:ext>
            </a:extLst>
          </p:cNvPr>
          <p:cNvSpPr/>
          <p:nvPr/>
        </p:nvSpPr>
        <p:spPr>
          <a:xfrm>
            <a:off x="3628239" y="1018095"/>
            <a:ext cx="5561533" cy="22231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842F2A-F530-49F3-931E-E85848E4B6CB}"/>
              </a:ext>
            </a:extLst>
          </p:cNvPr>
          <p:cNvSpPr txBox="1"/>
          <p:nvPr/>
        </p:nvSpPr>
        <p:spPr>
          <a:xfrm>
            <a:off x="3816996" y="2977284"/>
            <a:ext cx="537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Context-aware, Graph-based, Code Change Clustering Learning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7D81B-9C7B-4BD1-9C65-D542732C1EDA}"/>
              </a:ext>
            </a:extLst>
          </p:cNvPr>
          <p:cNvSpPr txBox="1"/>
          <p:nvPr/>
        </p:nvSpPr>
        <p:spPr>
          <a:xfrm>
            <a:off x="2403812" y="1200759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Multi-version PDGs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D55EB6-B9B3-4A90-8405-7A9D41318008}"/>
              </a:ext>
            </a:extLst>
          </p:cNvPr>
          <p:cNvSpPr txBox="1"/>
          <p:nvPr/>
        </p:nvSpPr>
        <p:spPr>
          <a:xfrm>
            <a:off x="5323726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Vectors for Changed Nodes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6D8053-D25E-48C4-BA78-64FB1F9E08AF}"/>
              </a:ext>
            </a:extLst>
          </p:cNvPr>
          <p:cNvSpPr txBox="1"/>
          <p:nvPr/>
        </p:nvSpPr>
        <p:spPr>
          <a:xfrm>
            <a:off x="7941764" y="999102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Labels for Clusters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D8A3B0-32BD-4C9D-825B-A1EA8C14F83B}"/>
              </a:ext>
            </a:extLst>
          </p:cNvPr>
          <p:cNvSpPr txBox="1"/>
          <p:nvPr/>
        </p:nvSpPr>
        <p:spPr>
          <a:xfrm>
            <a:off x="10703657" y="1108611"/>
            <a:ext cx="136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Updated Clusters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A68E82E-3006-43DC-BCB3-E14747D144E2}"/>
              </a:ext>
            </a:extLst>
          </p:cNvPr>
          <p:cNvSpPr/>
          <p:nvPr/>
        </p:nvSpPr>
        <p:spPr>
          <a:xfrm>
            <a:off x="2529155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3BCE0D83-D45A-47A9-8391-FD13ECAA1D11}"/>
              </a:ext>
            </a:extLst>
          </p:cNvPr>
          <p:cNvSpPr/>
          <p:nvPr/>
        </p:nvSpPr>
        <p:spPr>
          <a:xfrm>
            <a:off x="353502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12863E9-6FAE-491C-9DAE-29C7134764D9}"/>
              </a:ext>
            </a:extLst>
          </p:cNvPr>
          <p:cNvSpPr/>
          <p:nvPr/>
        </p:nvSpPr>
        <p:spPr>
          <a:xfrm>
            <a:off x="527308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76A22D7-D2FC-4104-8F0D-D5C1B9E4656E}"/>
              </a:ext>
            </a:extLst>
          </p:cNvPr>
          <p:cNvSpPr/>
          <p:nvPr/>
        </p:nvSpPr>
        <p:spPr>
          <a:xfrm>
            <a:off x="650885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0DDA746-72E2-4C55-8092-3168D7B3668D}"/>
              </a:ext>
            </a:extLst>
          </p:cNvPr>
          <p:cNvSpPr/>
          <p:nvPr/>
        </p:nvSpPr>
        <p:spPr>
          <a:xfrm>
            <a:off x="7927744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CF75B42-B9A2-4786-BF5A-C8B7B8892ECB}"/>
              </a:ext>
            </a:extLst>
          </p:cNvPr>
          <p:cNvSpPr/>
          <p:nvPr/>
        </p:nvSpPr>
        <p:spPr>
          <a:xfrm>
            <a:off x="9070668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B0FF969-D2F2-40D2-9E73-1FAFF2991818}"/>
              </a:ext>
            </a:extLst>
          </p:cNvPr>
          <p:cNvSpPr/>
          <p:nvPr/>
        </p:nvSpPr>
        <p:spPr>
          <a:xfrm>
            <a:off x="10785056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60B7D68F-ABCC-43B2-AAD4-86D86287FBA9}"/>
              </a:ext>
            </a:extLst>
          </p:cNvPr>
          <p:cNvSpPr/>
          <p:nvPr/>
        </p:nvSpPr>
        <p:spPr>
          <a:xfrm>
            <a:off x="389698" y="1163540"/>
            <a:ext cx="366713" cy="521847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lowchart: Card 71">
            <a:extLst>
              <a:ext uri="{FF2B5EF4-FFF2-40B4-BE49-F238E27FC236}">
                <a16:creationId xmlns:a16="http://schemas.microsoft.com/office/drawing/2014/main" id="{1F493FA5-9C7D-4A80-BEA9-39639D4A8B41}"/>
              </a:ext>
            </a:extLst>
          </p:cNvPr>
          <p:cNvSpPr/>
          <p:nvPr/>
        </p:nvSpPr>
        <p:spPr>
          <a:xfrm>
            <a:off x="378341" y="2274458"/>
            <a:ext cx="366713" cy="521847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D3FF65-1731-40D1-8D34-B57736348470}"/>
              </a:ext>
            </a:extLst>
          </p:cNvPr>
          <p:cNvSpPr txBox="1"/>
          <p:nvPr/>
        </p:nvSpPr>
        <p:spPr>
          <a:xfrm>
            <a:off x="-86962" y="1702691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F76080-1614-4BBA-817F-8F124E63ECC0}"/>
              </a:ext>
            </a:extLst>
          </p:cNvPr>
          <p:cNvSpPr txBox="1"/>
          <p:nvPr/>
        </p:nvSpPr>
        <p:spPr>
          <a:xfrm>
            <a:off x="-86962" y="2796305"/>
            <a:ext cx="135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Source Code Version </a:t>
            </a:r>
            <a:r>
              <a:rPr lang="en-US" sz="1400" b="1" i="1" dirty="0"/>
              <a:t>j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D7A541A3-35BB-4FF2-B85F-EE88EF06D435}"/>
              </a:ext>
            </a:extLst>
          </p:cNvPr>
          <p:cNvSpPr/>
          <p:nvPr/>
        </p:nvSpPr>
        <p:spPr>
          <a:xfrm>
            <a:off x="1013881" y="2129902"/>
            <a:ext cx="220614" cy="156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8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48833B-FB04-4064-BDEC-AD8F6BD5A824}"/>
              </a:ext>
            </a:extLst>
          </p:cNvPr>
          <p:cNvGrpSpPr/>
          <p:nvPr/>
        </p:nvGrpSpPr>
        <p:grpSpPr>
          <a:xfrm>
            <a:off x="86212" y="1159940"/>
            <a:ext cx="1986196" cy="2335446"/>
            <a:chOff x="3347804" y="1176104"/>
            <a:chExt cx="1986196" cy="233544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A2DE67A-6293-4CE8-B6F0-4B0E6F9D6FFB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S3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B27E447-B1D9-40C4-AF38-259D93EEDA47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S6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89B34D-F0D1-4B56-9710-0D3D34ED174B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F49203-F5C9-4A8D-9CF9-ACAA2362F406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5CB021-EAE6-4E0F-BEBA-E30DE4921DE2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S7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333EBF-A501-4839-9035-8CF024B7A966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743377-EDC9-4103-A062-D8F6E130E407}"/>
                </a:ext>
              </a:extLst>
            </p:cNvPr>
            <p:cNvCxnSpPr>
              <a:cxnSpLocks/>
              <a:stCxn id="2" idx="6"/>
              <a:endCxn id="3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0C46F0-DD88-4668-B1EC-F50AC7305D3A}"/>
                </a:ext>
              </a:extLst>
            </p:cNvPr>
            <p:cNvCxnSpPr>
              <a:cxnSpLocks/>
              <a:stCxn id="4" idx="6"/>
              <a:endCxn id="3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8DAE7F-35EC-49E3-A206-CB550BEF486A}"/>
                </a:ext>
              </a:extLst>
            </p:cNvPr>
            <p:cNvCxnSpPr>
              <a:cxnSpLocks/>
              <a:stCxn id="4" idx="2"/>
              <a:endCxn id="5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218288-91BE-40F2-93D3-D48A88C3CD25}"/>
                </a:ext>
              </a:extLst>
            </p:cNvPr>
            <p:cNvCxnSpPr>
              <a:cxnSpLocks/>
              <a:stCxn id="2" idx="2"/>
              <a:endCxn id="5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A76456-9C82-430D-A349-D1CA1D475C52}"/>
                </a:ext>
              </a:extLst>
            </p:cNvPr>
            <p:cNvCxnSpPr>
              <a:cxnSpLocks/>
              <a:stCxn id="3" idx="4"/>
              <a:endCxn id="6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DD69850-8E28-4D50-BC94-9CC377B9821F}"/>
                </a:ext>
              </a:extLst>
            </p:cNvPr>
            <p:cNvCxnSpPr>
              <a:cxnSpLocks/>
              <a:stCxn id="5" idx="4"/>
              <a:endCxn id="6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BDA502C-B9DC-4810-BB5A-8A120C1F8B64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56F928F-947E-4295-AF47-48D9B19008F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60651C0-2FF9-4632-B27B-B46A920D8475}"/>
              </a:ext>
            </a:extLst>
          </p:cNvPr>
          <p:cNvSpPr/>
          <p:nvPr/>
        </p:nvSpPr>
        <p:spPr>
          <a:xfrm>
            <a:off x="2733964" y="1150704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4B81BE-FD7F-4D6C-A59E-72A41FD0250C}"/>
              </a:ext>
            </a:extLst>
          </p:cNvPr>
          <p:cNvGrpSpPr/>
          <p:nvPr/>
        </p:nvGrpSpPr>
        <p:grpSpPr>
          <a:xfrm>
            <a:off x="3725342" y="1150704"/>
            <a:ext cx="1986196" cy="2335446"/>
            <a:chOff x="3347804" y="1176104"/>
            <a:chExt cx="1986196" cy="23354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6217D0-6C67-49CC-981E-91E00A3B4FC0}"/>
                </a:ext>
              </a:extLst>
            </p:cNvPr>
            <p:cNvSpPr/>
            <p:nvPr/>
          </p:nvSpPr>
          <p:spPr>
            <a:xfrm>
              <a:off x="4178300" y="149995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2BD281D-A22B-4905-84BE-4DD219517C4B}"/>
                </a:ext>
              </a:extLst>
            </p:cNvPr>
            <p:cNvSpPr/>
            <p:nvPr/>
          </p:nvSpPr>
          <p:spPr>
            <a:xfrm>
              <a:off x="4953000" y="1823804"/>
              <a:ext cx="381000" cy="381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V6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FDFEBC-CE8D-4D3A-93CA-3F1187C93863}"/>
                </a:ext>
              </a:extLst>
            </p:cNvPr>
            <p:cNvSpPr/>
            <p:nvPr/>
          </p:nvSpPr>
          <p:spPr>
            <a:xfrm>
              <a:off x="4178300" y="22048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52BC16A-9278-49ED-9765-CB70E30BE0E4}"/>
                </a:ext>
              </a:extLst>
            </p:cNvPr>
            <p:cNvSpPr/>
            <p:nvPr/>
          </p:nvSpPr>
          <p:spPr>
            <a:xfrm>
              <a:off x="3347804" y="182583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V5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CB97BE8-036D-4E74-A737-01B39B435611}"/>
                </a:ext>
              </a:extLst>
            </p:cNvPr>
            <p:cNvSpPr/>
            <p:nvPr/>
          </p:nvSpPr>
          <p:spPr>
            <a:xfrm>
              <a:off x="4178300" y="28067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0BD0FA-762C-4765-BED7-6ADE02589C86}"/>
                </a:ext>
              </a:extLst>
            </p:cNvPr>
            <p:cNvCxnSpPr>
              <a:stCxn id="61" idx="4"/>
              <a:endCxn id="63" idx="0"/>
            </p:cNvCxnSpPr>
            <p:nvPr/>
          </p:nvCxnSpPr>
          <p:spPr>
            <a:xfrm>
              <a:off x="4368800" y="188095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292C38-1FD5-4AFE-8895-E31F8DFB1A81}"/>
                </a:ext>
              </a:extLst>
            </p:cNvPr>
            <p:cNvCxnSpPr>
              <a:cxnSpLocks/>
              <a:stCxn id="61" idx="6"/>
              <a:endCxn id="62" idx="1"/>
            </p:cNvCxnSpPr>
            <p:nvPr/>
          </p:nvCxnSpPr>
          <p:spPr>
            <a:xfrm>
              <a:off x="4559300" y="1690454"/>
              <a:ext cx="449496" cy="18914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CEE15AD-150D-4C34-85D5-74348FD2DDD8}"/>
                </a:ext>
              </a:extLst>
            </p:cNvPr>
            <p:cNvCxnSpPr>
              <a:cxnSpLocks/>
              <a:stCxn id="63" idx="6"/>
              <a:endCxn id="62" idx="3"/>
            </p:cNvCxnSpPr>
            <p:nvPr/>
          </p:nvCxnSpPr>
          <p:spPr>
            <a:xfrm flipV="1">
              <a:off x="4559300" y="2149008"/>
              <a:ext cx="449496" cy="24629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8D44E7A-2E18-48F5-AC12-AF97E8A1D594}"/>
                </a:ext>
              </a:extLst>
            </p:cNvPr>
            <p:cNvCxnSpPr>
              <a:cxnSpLocks/>
              <a:stCxn id="63" idx="2"/>
              <a:endCxn id="64" idx="5"/>
            </p:cNvCxnSpPr>
            <p:nvPr/>
          </p:nvCxnSpPr>
          <p:spPr>
            <a:xfrm flipH="1" flipV="1">
              <a:off x="3673008" y="2151039"/>
              <a:ext cx="505292" cy="24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43D73AF-63AF-4D51-9EC4-711A6CD69327}"/>
                </a:ext>
              </a:extLst>
            </p:cNvPr>
            <p:cNvCxnSpPr>
              <a:cxnSpLocks/>
              <a:stCxn id="61" idx="2"/>
              <a:endCxn id="64" idx="7"/>
            </p:cNvCxnSpPr>
            <p:nvPr/>
          </p:nvCxnSpPr>
          <p:spPr>
            <a:xfrm flipH="1">
              <a:off x="3673008" y="1690454"/>
              <a:ext cx="505292" cy="191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1485EC6-3757-48BF-A281-3FC2FF1D412C}"/>
                </a:ext>
              </a:extLst>
            </p:cNvPr>
            <p:cNvCxnSpPr>
              <a:cxnSpLocks/>
              <a:stCxn id="62" idx="4"/>
              <a:endCxn id="65" idx="7"/>
            </p:cNvCxnSpPr>
            <p:nvPr/>
          </p:nvCxnSpPr>
          <p:spPr>
            <a:xfrm flipH="1">
              <a:off x="4503504" y="2204804"/>
              <a:ext cx="639996" cy="65769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844CF42-427E-46E1-83FA-5641C40D06A7}"/>
                </a:ext>
              </a:extLst>
            </p:cNvPr>
            <p:cNvCxnSpPr>
              <a:cxnSpLocks/>
              <a:stCxn id="64" idx="4"/>
              <a:endCxn id="65" idx="1"/>
            </p:cNvCxnSpPr>
            <p:nvPr/>
          </p:nvCxnSpPr>
          <p:spPr>
            <a:xfrm>
              <a:off x="3538304" y="2206835"/>
              <a:ext cx="695792" cy="6556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FF36DD9-B303-4ACA-B82F-A30A400CC06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4368800" y="1176104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F48A448-7609-4706-A00F-756786A37946}"/>
                </a:ext>
              </a:extLst>
            </p:cNvPr>
            <p:cNvCxnSpPr>
              <a:cxnSpLocks/>
            </p:cNvCxnSpPr>
            <p:nvPr/>
          </p:nvCxnSpPr>
          <p:spPr>
            <a:xfrm>
              <a:off x="4368800" y="3187700"/>
              <a:ext cx="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682941-3A1A-42DA-A4C6-1250F68EDC19}"/>
              </a:ext>
            </a:extLst>
          </p:cNvPr>
          <p:cNvCxnSpPr>
            <a:stCxn id="62" idx="0"/>
          </p:cNvCxnSpPr>
          <p:nvPr/>
        </p:nvCxnSpPr>
        <p:spPr>
          <a:xfrm flipV="1">
            <a:off x="5521038" y="1150704"/>
            <a:ext cx="7874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9C0603-E0A9-445D-A95E-637AA9F3DC09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5521038" y="2179404"/>
            <a:ext cx="682747" cy="1152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>
            <a:extLst>
              <a:ext uri="{FF2B5EF4-FFF2-40B4-BE49-F238E27FC236}">
                <a16:creationId xmlns:a16="http://schemas.microsoft.com/office/drawing/2014/main" id="{BB6329F5-5D1D-4FCF-B3FC-982D36D2CB94}"/>
              </a:ext>
            </a:extLst>
          </p:cNvPr>
          <p:cNvSpPr/>
          <p:nvPr/>
        </p:nvSpPr>
        <p:spPr>
          <a:xfrm>
            <a:off x="6262719" y="1150704"/>
            <a:ext cx="180423" cy="1219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20C167-4F53-49D9-A017-7E1FB7CA32D4}"/>
              </a:ext>
            </a:extLst>
          </p:cNvPr>
          <p:cNvGrpSpPr/>
          <p:nvPr/>
        </p:nvGrpSpPr>
        <p:grpSpPr>
          <a:xfrm>
            <a:off x="6448917" y="1150704"/>
            <a:ext cx="381000" cy="1204091"/>
            <a:chOff x="7989076" y="1150704"/>
            <a:chExt cx="381000" cy="120409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ADFF9B1-8581-4409-8102-4556C7430CFA}"/>
                </a:ext>
              </a:extLst>
            </p:cNvPr>
            <p:cNvSpPr/>
            <p:nvPr/>
          </p:nvSpPr>
          <p:spPr>
            <a:xfrm>
              <a:off x="7989076" y="1150704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V3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5797AA8-EFB6-466E-93CA-73A4096D4F29}"/>
                </a:ext>
              </a:extLst>
            </p:cNvPr>
            <p:cNvSpPr/>
            <p:nvPr/>
          </p:nvSpPr>
          <p:spPr>
            <a:xfrm>
              <a:off x="7989076" y="1569127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V4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8003D3A-C046-4B91-99C0-5C511EC302EB}"/>
                </a:ext>
              </a:extLst>
            </p:cNvPr>
            <p:cNvSpPr/>
            <p:nvPr/>
          </p:nvSpPr>
          <p:spPr>
            <a:xfrm>
              <a:off x="7989076" y="1973795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V7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EE473F9A-8D5C-4B98-AF2B-889133FD3A7D}"/>
              </a:ext>
            </a:extLst>
          </p:cNvPr>
          <p:cNvSpPr/>
          <p:nvPr/>
        </p:nvSpPr>
        <p:spPr>
          <a:xfrm>
            <a:off x="6424670" y="2947940"/>
            <a:ext cx="381000" cy="381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V6</a:t>
            </a:r>
          </a:p>
        </p:txBody>
      </p:sp>
      <p:sp>
        <p:nvSpPr>
          <p:cNvPr id="95" name="Flowchart: Summing Junction 94">
            <a:extLst>
              <a:ext uri="{FF2B5EF4-FFF2-40B4-BE49-F238E27FC236}">
                <a16:creationId xmlns:a16="http://schemas.microsoft.com/office/drawing/2014/main" id="{EC3CC771-2C12-4C3F-9FB5-FB692C4A4525}"/>
              </a:ext>
            </a:extLst>
          </p:cNvPr>
          <p:cNvSpPr/>
          <p:nvPr/>
        </p:nvSpPr>
        <p:spPr>
          <a:xfrm>
            <a:off x="8525161" y="2164295"/>
            <a:ext cx="381000" cy="381000"/>
          </a:xfrm>
          <a:prstGeom prst="flowChartSummingJunction">
            <a:avLst/>
          </a:prstGeom>
          <a:noFill/>
          <a:ln w="444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0F03D0-6061-4830-8839-725B7B8264CC}"/>
              </a:ext>
            </a:extLst>
          </p:cNvPr>
          <p:cNvGrpSpPr/>
          <p:nvPr/>
        </p:nvGrpSpPr>
        <p:grpSpPr>
          <a:xfrm>
            <a:off x="9393379" y="1743368"/>
            <a:ext cx="412550" cy="1219200"/>
            <a:chOff x="8829964" y="1854200"/>
            <a:chExt cx="412550" cy="1219200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5625D678-1995-4E4B-944D-577BDCCAC7B4}"/>
                </a:ext>
              </a:extLst>
            </p:cNvPr>
            <p:cNvSpPr/>
            <p:nvPr/>
          </p:nvSpPr>
          <p:spPr>
            <a:xfrm>
              <a:off x="8829964" y="1854200"/>
              <a:ext cx="412550" cy="1219200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C0DEBF-5E8C-4956-A4E5-CE3B7CA6801A}"/>
                </a:ext>
              </a:extLst>
            </p:cNvPr>
            <p:cNvGrpSpPr/>
            <p:nvPr/>
          </p:nvGrpSpPr>
          <p:grpSpPr>
            <a:xfrm>
              <a:off x="8888787" y="1987071"/>
              <a:ext cx="312565" cy="987813"/>
              <a:chOff x="7989076" y="1150704"/>
              <a:chExt cx="381000" cy="120409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0BBE466-86F5-4996-9B88-8FA52FCEBA86}"/>
                  </a:ext>
                </a:extLst>
              </p:cNvPr>
              <p:cNvSpPr/>
              <p:nvPr/>
            </p:nvSpPr>
            <p:spPr>
              <a:xfrm>
                <a:off x="7989076" y="1150704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E024D6E-94C9-4062-BBB7-1945CE82FD22}"/>
                  </a:ext>
                </a:extLst>
              </p:cNvPr>
              <p:cNvSpPr/>
              <p:nvPr/>
            </p:nvSpPr>
            <p:spPr>
              <a:xfrm>
                <a:off x="7989076" y="156912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AB2E35C-77DE-44C6-AE84-E307051ED72E}"/>
                  </a:ext>
                </a:extLst>
              </p:cNvPr>
              <p:cNvSpPr/>
              <p:nvPr/>
            </p:nvSpPr>
            <p:spPr>
              <a:xfrm>
                <a:off x="7989076" y="1973795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8EF780A-4833-4550-8011-999ED360C29D}"/>
              </a:ext>
            </a:extLst>
          </p:cNvPr>
          <p:cNvSpPr/>
          <p:nvPr/>
        </p:nvSpPr>
        <p:spPr>
          <a:xfrm>
            <a:off x="10258899" y="1187648"/>
            <a:ext cx="449496" cy="233544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2372C6-5A1A-45EA-B460-CFA04087AFA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152075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67759-AFBC-4903-88AC-3EBE84154D63}"/>
              </a:ext>
            </a:extLst>
          </p:cNvPr>
          <p:cNvCxnSpPr>
            <a:cxnSpLocks/>
          </p:cNvCxnSpPr>
          <p:nvPr/>
        </p:nvCxnSpPr>
        <p:spPr>
          <a:xfrm>
            <a:off x="3189633" y="2318427"/>
            <a:ext cx="581889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518612D-CF1A-4346-B1FD-79065DF122D0}"/>
              </a:ext>
            </a:extLst>
          </p:cNvPr>
          <p:cNvCxnSpPr>
            <a:endCxn id="95" idx="0"/>
          </p:cNvCxnSpPr>
          <p:nvPr/>
        </p:nvCxnSpPr>
        <p:spPr>
          <a:xfrm>
            <a:off x="8155707" y="1674290"/>
            <a:ext cx="559954" cy="490005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3AE4BD3-E150-40F6-A143-34FB9769381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7018857" y="2545295"/>
            <a:ext cx="1696804" cy="626241"/>
          </a:xfrm>
          <a:prstGeom prst="bentConnector2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93C8514-31E4-4F20-899D-866560C7FBE8}"/>
              </a:ext>
            </a:extLst>
          </p:cNvPr>
          <p:cNvCxnSpPr>
            <a:stCxn id="95" idx="6"/>
            <a:endCxn id="96" idx="1"/>
          </p:cNvCxnSpPr>
          <p:nvPr/>
        </p:nvCxnSpPr>
        <p:spPr>
          <a:xfrm flipV="1">
            <a:off x="8906161" y="2352968"/>
            <a:ext cx="487218" cy="18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E25479-C5E1-4067-B0BF-FC62D2CED242}"/>
              </a:ext>
            </a:extLst>
          </p:cNvPr>
          <p:cNvCxnSpPr>
            <a:stCxn id="96" idx="3"/>
            <a:endCxn id="102" idx="1"/>
          </p:cNvCxnSpPr>
          <p:nvPr/>
        </p:nvCxnSpPr>
        <p:spPr>
          <a:xfrm>
            <a:off x="9805929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10120A33-1C93-431B-B1C6-F5D4A193D90E}"/>
              </a:ext>
            </a:extLst>
          </p:cNvPr>
          <p:cNvSpPr/>
          <p:nvPr/>
        </p:nvSpPr>
        <p:spPr>
          <a:xfrm>
            <a:off x="11166766" y="2025848"/>
            <a:ext cx="542651" cy="681274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6DE42B-8C93-4F36-970B-E6B085A2543A}"/>
              </a:ext>
            </a:extLst>
          </p:cNvPr>
          <p:cNvCxnSpPr/>
          <p:nvPr/>
        </p:nvCxnSpPr>
        <p:spPr>
          <a:xfrm>
            <a:off x="10703803" y="2352968"/>
            <a:ext cx="452970" cy="240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EB0A09D-C5D1-45EA-932B-2448D3C2D7FB}"/>
              </a:ext>
            </a:extLst>
          </p:cNvPr>
          <p:cNvSpPr txBox="1"/>
          <p:nvPr/>
        </p:nvSpPr>
        <p:spPr>
          <a:xfrm>
            <a:off x="6168118" y="2375787"/>
            <a:ext cx="100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F46E21-0E92-4887-BD97-C8636035E4E9}"/>
              </a:ext>
            </a:extLst>
          </p:cNvPr>
          <p:cNvSpPr txBox="1"/>
          <p:nvPr/>
        </p:nvSpPr>
        <p:spPr>
          <a:xfrm>
            <a:off x="2395630" y="858028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Label-GCN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701175A-4949-447C-B14D-948DAD68B7E0}"/>
              </a:ext>
            </a:extLst>
          </p:cNvPr>
          <p:cNvSpPr/>
          <p:nvPr/>
        </p:nvSpPr>
        <p:spPr>
          <a:xfrm>
            <a:off x="7710089" y="1150704"/>
            <a:ext cx="449496" cy="11307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07E1E-B330-41B0-BECA-ABAAEAF2A0E2}"/>
              </a:ext>
            </a:extLst>
          </p:cNvPr>
          <p:cNvSpPr txBox="1"/>
          <p:nvPr/>
        </p:nvSpPr>
        <p:spPr>
          <a:xfrm>
            <a:off x="5429639" y="3277997"/>
            <a:ext cx="23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Representation Vector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10802F-7F87-447C-A441-30A2B74B1A2C}"/>
              </a:ext>
            </a:extLst>
          </p:cNvPr>
          <p:cNvSpPr txBox="1"/>
          <p:nvPr/>
        </p:nvSpPr>
        <p:spPr>
          <a:xfrm>
            <a:off x="8674781" y="2903363"/>
            <a:ext cx="169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Change Representation Vector for S6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82B16F0-CC78-41C4-B270-39996F3DA97F}"/>
              </a:ext>
            </a:extLst>
          </p:cNvPr>
          <p:cNvSpPr txBox="1"/>
          <p:nvPr/>
        </p:nvSpPr>
        <p:spPr>
          <a:xfrm>
            <a:off x="6679840" y="851223"/>
            <a:ext cx="237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Fully-connected Layer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1A3BE03-1A4C-4845-A9FA-D9101AD4BCFF}"/>
              </a:ext>
            </a:extLst>
          </p:cNvPr>
          <p:cNvSpPr txBox="1"/>
          <p:nvPr/>
        </p:nvSpPr>
        <p:spPr>
          <a:xfrm>
            <a:off x="9592984" y="601943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Hierarchical Clustering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B30D0F-CD8D-471A-A29A-C653633B0473}"/>
              </a:ext>
            </a:extLst>
          </p:cNvPr>
          <p:cNvSpPr txBox="1"/>
          <p:nvPr/>
        </p:nvSpPr>
        <p:spPr>
          <a:xfrm>
            <a:off x="10572839" y="2708405"/>
            <a:ext cx="17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Clustering Results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3CECE03-1FAA-41FD-9F14-9C133212593A}"/>
              </a:ext>
            </a:extLst>
          </p:cNvPr>
          <p:cNvCxnSpPr>
            <a:cxnSpLocks/>
          </p:cNvCxnSpPr>
          <p:nvPr/>
        </p:nvCxnSpPr>
        <p:spPr>
          <a:xfrm>
            <a:off x="6956982" y="1686120"/>
            <a:ext cx="763936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2C5482D-5F80-4C25-AD95-29401DA3603C}"/>
              </a:ext>
            </a:extLst>
          </p:cNvPr>
          <p:cNvSpPr txBox="1"/>
          <p:nvPr/>
        </p:nvSpPr>
        <p:spPr>
          <a:xfrm>
            <a:off x="2615991" y="579127"/>
            <a:ext cx="664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Context-aware, Graph-based Code Change Representation Learning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F470F2-6BB3-4F31-A87D-A2EB4E89346E}"/>
              </a:ext>
            </a:extLst>
          </p:cNvPr>
          <p:cNvSpPr/>
          <p:nvPr/>
        </p:nvSpPr>
        <p:spPr>
          <a:xfrm rot="16200000">
            <a:off x="5821625" y="-2706834"/>
            <a:ext cx="305440" cy="720332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2C7F24-E54E-4417-904D-3151015D7B57}"/>
              </a:ext>
            </a:extLst>
          </p:cNvPr>
          <p:cNvSpPr txBox="1"/>
          <p:nvPr/>
        </p:nvSpPr>
        <p:spPr>
          <a:xfrm>
            <a:off x="726912" y="890532"/>
            <a:ext cx="1403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δ-PDG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3EFBF7-ED8E-4478-B37E-81A24C36493A}"/>
              </a:ext>
            </a:extLst>
          </p:cNvPr>
          <p:cNvSpPr txBox="1"/>
          <p:nvPr/>
        </p:nvSpPr>
        <p:spPr>
          <a:xfrm>
            <a:off x="1183845" y="770346"/>
            <a:ext cx="530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i,j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6035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693</Words>
  <Application>Microsoft Office PowerPoint</Application>
  <PresentationFormat>Widescreen</PresentationFormat>
  <Paragraphs>199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Tien</dc:creator>
  <cp:lastModifiedBy>Nguyen, Tien</cp:lastModifiedBy>
  <cp:revision>67</cp:revision>
  <dcterms:created xsi:type="dcterms:W3CDTF">2021-08-16T16:12:09Z</dcterms:created>
  <dcterms:modified xsi:type="dcterms:W3CDTF">2022-02-23T18:15:34Z</dcterms:modified>
</cp:coreProperties>
</file>