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ien\Papers\fse22\untangle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Sheet1!$A$2:$A$166</c:f>
              <c:numCache>
                <c:formatCode>General</c:formatCode>
                <c:ptCount val="16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12</c:v>
                </c:pt>
                <c:pt idx="8">
                  <c:v>13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22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34</c:v>
                </c:pt>
                <c:pt idx="24">
                  <c:v>35</c:v>
                </c:pt>
                <c:pt idx="25">
                  <c:v>37</c:v>
                </c:pt>
                <c:pt idx="26">
                  <c:v>38</c:v>
                </c:pt>
                <c:pt idx="27">
                  <c:v>39</c:v>
                </c:pt>
                <c:pt idx="28">
                  <c:v>41</c:v>
                </c:pt>
                <c:pt idx="29">
                  <c:v>43</c:v>
                </c:pt>
                <c:pt idx="30">
                  <c:v>45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54</c:v>
                </c:pt>
                <c:pt idx="37">
                  <c:v>58</c:v>
                </c:pt>
                <c:pt idx="38">
                  <c:v>60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  <c:pt idx="45">
                  <c:v>74</c:v>
                </c:pt>
                <c:pt idx="46">
                  <c:v>75</c:v>
                </c:pt>
                <c:pt idx="47">
                  <c:v>76</c:v>
                </c:pt>
                <c:pt idx="48">
                  <c:v>79</c:v>
                </c:pt>
                <c:pt idx="49">
                  <c:v>80</c:v>
                </c:pt>
                <c:pt idx="50">
                  <c:v>82</c:v>
                </c:pt>
                <c:pt idx="51">
                  <c:v>86</c:v>
                </c:pt>
                <c:pt idx="52">
                  <c:v>87</c:v>
                </c:pt>
                <c:pt idx="53">
                  <c:v>89</c:v>
                </c:pt>
                <c:pt idx="54">
                  <c:v>90</c:v>
                </c:pt>
                <c:pt idx="55">
                  <c:v>94</c:v>
                </c:pt>
                <c:pt idx="56">
                  <c:v>96</c:v>
                </c:pt>
                <c:pt idx="57">
                  <c:v>97</c:v>
                </c:pt>
                <c:pt idx="58">
                  <c:v>102</c:v>
                </c:pt>
                <c:pt idx="59">
                  <c:v>103</c:v>
                </c:pt>
                <c:pt idx="60">
                  <c:v>105</c:v>
                </c:pt>
                <c:pt idx="61">
                  <c:v>107</c:v>
                </c:pt>
                <c:pt idx="62">
                  <c:v>108</c:v>
                </c:pt>
                <c:pt idx="63">
                  <c:v>115</c:v>
                </c:pt>
                <c:pt idx="64">
                  <c:v>121</c:v>
                </c:pt>
                <c:pt idx="65">
                  <c:v>124</c:v>
                </c:pt>
                <c:pt idx="66">
                  <c:v>130</c:v>
                </c:pt>
                <c:pt idx="67">
                  <c:v>133</c:v>
                </c:pt>
                <c:pt idx="68">
                  <c:v>139</c:v>
                </c:pt>
                <c:pt idx="69">
                  <c:v>142</c:v>
                </c:pt>
                <c:pt idx="70">
                  <c:v>143</c:v>
                </c:pt>
                <c:pt idx="71">
                  <c:v>152</c:v>
                </c:pt>
                <c:pt idx="72">
                  <c:v>154</c:v>
                </c:pt>
                <c:pt idx="73">
                  <c:v>159</c:v>
                </c:pt>
                <c:pt idx="74">
                  <c:v>163</c:v>
                </c:pt>
                <c:pt idx="75">
                  <c:v>169</c:v>
                </c:pt>
                <c:pt idx="76">
                  <c:v>171</c:v>
                </c:pt>
                <c:pt idx="77">
                  <c:v>175</c:v>
                </c:pt>
                <c:pt idx="78">
                  <c:v>188</c:v>
                </c:pt>
                <c:pt idx="79">
                  <c:v>190</c:v>
                </c:pt>
                <c:pt idx="80">
                  <c:v>193</c:v>
                </c:pt>
                <c:pt idx="81">
                  <c:v>195</c:v>
                </c:pt>
                <c:pt idx="82">
                  <c:v>196</c:v>
                </c:pt>
                <c:pt idx="83">
                  <c:v>212</c:v>
                </c:pt>
                <c:pt idx="84">
                  <c:v>213</c:v>
                </c:pt>
                <c:pt idx="85">
                  <c:v>214</c:v>
                </c:pt>
                <c:pt idx="86">
                  <c:v>215</c:v>
                </c:pt>
                <c:pt idx="87">
                  <c:v>216</c:v>
                </c:pt>
                <c:pt idx="88">
                  <c:v>218</c:v>
                </c:pt>
                <c:pt idx="89">
                  <c:v>220</c:v>
                </c:pt>
                <c:pt idx="90">
                  <c:v>221</c:v>
                </c:pt>
                <c:pt idx="91">
                  <c:v>222</c:v>
                </c:pt>
                <c:pt idx="92">
                  <c:v>229</c:v>
                </c:pt>
                <c:pt idx="93">
                  <c:v>246</c:v>
                </c:pt>
                <c:pt idx="94">
                  <c:v>263</c:v>
                </c:pt>
                <c:pt idx="95">
                  <c:v>269</c:v>
                </c:pt>
                <c:pt idx="96">
                  <c:v>276</c:v>
                </c:pt>
                <c:pt idx="97">
                  <c:v>281</c:v>
                </c:pt>
                <c:pt idx="98">
                  <c:v>282</c:v>
                </c:pt>
                <c:pt idx="99">
                  <c:v>283</c:v>
                </c:pt>
                <c:pt idx="100">
                  <c:v>286</c:v>
                </c:pt>
                <c:pt idx="101">
                  <c:v>296</c:v>
                </c:pt>
                <c:pt idx="102">
                  <c:v>305</c:v>
                </c:pt>
                <c:pt idx="103">
                  <c:v>306</c:v>
                </c:pt>
                <c:pt idx="104">
                  <c:v>308</c:v>
                </c:pt>
                <c:pt idx="105">
                  <c:v>309</c:v>
                </c:pt>
                <c:pt idx="106">
                  <c:v>310</c:v>
                </c:pt>
                <c:pt idx="107">
                  <c:v>311</c:v>
                </c:pt>
                <c:pt idx="108">
                  <c:v>322</c:v>
                </c:pt>
                <c:pt idx="109">
                  <c:v>325</c:v>
                </c:pt>
                <c:pt idx="110">
                  <c:v>327</c:v>
                </c:pt>
                <c:pt idx="111">
                  <c:v>335</c:v>
                </c:pt>
                <c:pt idx="112">
                  <c:v>336</c:v>
                </c:pt>
                <c:pt idx="113">
                  <c:v>346</c:v>
                </c:pt>
                <c:pt idx="114">
                  <c:v>353</c:v>
                </c:pt>
                <c:pt idx="115">
                  <c:v>365</c:v>
                </c:pt>
                <c:pt idx="116">
                  <c:v>369</c:v>
                </c:pt>
                <c:pt idx="117">
                  <c:v>382</c:v>
                </c:pt>
                <c:pt idx="118">
                  <c:v>386</c:v>
                </c:pt>
                <c:pt idx="119">
                  <c:v>405</c:v>
                </c:pt>
                <c:pt idx="120">
                  <c:v>428</c:v>
                </c:pt>
                <c:pt idx="121">
                  <c:v>441</c:v>
                </c:pt>
                <c:pt idx="122">
                  <c:v>481</c:v>
                </c:pt>
                <c:pt idx="123">
                  <c:v>501</c:v>
                </c:pt>
                <c:pt idx="124">
                  <c:v>510</c:v>
                </c:pt>
                <c:pt idx="125">
                  <c:v>515</c:v>
                </c:pt>
                <c:pt idx="126">
                  <c:v>518</c:v>
                </c:pt>
                <c:pt idx="127">
                  <c:v>525</c:v>
                </c:pt>
                <c:pt idx="128">
                  <c:v>544</c:v>
                </c:pt>
                <c:pt idx="129">
                  <c:v>551</c:v>
                </c:pt>
                <c:pt idx="130">
                  <c:v>612</c:v>
                </c:pt>
                <c:pt idx="131">
                  <c:v>672</c:v>
                </c:pt>
                <c:pt idx="132">
                  <c:v>693</c:v>
                </c:pt>
                <c:pt idx="133">
                  <c:v>717</c:v>
                </c:pt>
                <c:pt idx="134">
                  <c:v>782</c:v>
                </c:pt>
                <c:pt idx="135">
                  <c:v>828</c:v>
                </c:pt>
                <c:pt idx="136">
                  <c:v>876</c:v>
                </c:pt>
                <c:pt idx="137">
                  <c:v>934</c:v>
                </c:pt>
                <c:pt idx="138">
                  <c:v>935</c:v>
                </c:pt>
                <c:pt idx="139">
                  <c:v>998</c:v>
                </c:pt>
                <c:pt idx="140">
                  <c:v>1015</c:v>
                </c:pt>
                <c:pt idx="141">
                  <c:v>1024</c:v>
                </c:pt>
                <c:pt idx="142">
                  <c:v>1043</c:v>
                </c:pt>
                <c:pt idx="143">
                  <c:v>1068</c:v>
                </c:pt>
                <c:pt idx="144">
                  <c:v>1254</c:v>
                </c:pt>
                <c:pt idx="145">
                  <c:v>1299</c:v>
                </c:pt>
                <c:pt idx="146">
                  <c:v>1305</c:v>
                </c:pt>
                <c:pt idx="147">
                  <c:v>1344</c:v>
                </c:pt>
                <c:pt idx="148">
                  <c:v>1351</c:v>
                </c:pt>
                <c:pt idx="149">
                  <c:v>1352</c:v>
                </c:pt>
                <c:pt idx="150">
                  <c:v>1366</c:v>
                </c:pt>
                <c:pt idx="151">
                  <c:v>1375</c:v>
                </c:pt>
                <c:pt idx="152">
                  <c:v>1447</c:v>
                </c:pt>
                <c:pt idx="153">
                  <c:v>1470</c:v>
                </c:pt>
                <c:pt idx="154">
                  <c:v>1570</c:v>
                </c:pt>
                <c:pt idx="155">
                  <c:v>1572</c:v>
                </c:pt>
                <c:pt idx="156">
                  <c:v>1689</c:v>
                </c:pt>
                <c:pt idx="157">
                  <c:v>1954</c:v>
                </c:pt>
                <c:pt idx="158">
                  <c:v>1956</c:v>
                </c:pt>
                <c:pt idx="159">
                  <c:v>2061</c:v>
                </c:pt>
                <c:pt idx="160">
                  <c:v>2316</c:v>
                </c:pt>
                <c:pt idx="161">
                  <c:v>3365</c:v>
                </c:pt>
                <c:pt idx="162">
                  <c:v>3604</c:v>
                </c:pt>
                <c:pt idx="163">
                  <c:v>7640</c:v>
                </c:pt>
              </c:numCache>
            </c:numRef>
          </c:cat>
          <c:val>
            <c:numRef>
              <c:f>Sheet1!$C$2:$C$166</c:f>
              <c:numCache>
                <c:formatCode>General</c:formatCode>
                <c:ptCount val="165"/>
                <c:pt idx="0">
                  <c:v>0.50981269827866038</c:v>
                </c:pt>
                <c:pt idx="1">
                  <c:v>0.47685753785572738</c:v>
                </c:pt>
                <c:pt idx="2">
                  <c:v>0.47462120537140401</c:v>
                </c:pt>
                <c:pt idx="3">
                  <c:v>0.49051323977541927</c:v>
                </c:pt>
                <c:pt idx="4">
                  <c:v>0.47213819660039652</c:v>
                </c:pt>
                <c:pt idx="5">
                  <c:v>0.47186833942791989</c:v>
                </c:pt>
                <c:pt idx="6">
                  <c:v>0.51728394954216816</c:v>
                </c:pt>
                <c:pt idx="7">
                  <c:v>0.5265911664117805</c:v>
                </c:pt>
                <c:pt idx="8">
                  <c:v>0.50598914717049703</c:v>
                </c:pt>
                <c:pt idx="9">
                  <c:v>0.47249609967607398</c:v>
                </c:pt>
                <c:pt idx="10">
                  <c:v>0.50416863062192896</c:v>
                </c:pt>
                <c:pt idx="11">
                  <c:v>0.52605764686194201</c:v>
                </c:pt>
                <c:pt idx="12">
                  <c:v>0.51335611467811715</c:v>
                </c:pt>
                <c:pt idx="13">
                  <c:v>0.50701149298092163</c:v>
                </c:pt>
                <c:pt idx="14">
                  <c:v>0.47238467989544142</c:v>
                </c:pt>
                <c:pt idx="15">
                  <c:v>0.47699673037359669</c:v>
                </c:pt>
                <c:pt idx="16">
                  <c:v>0.46538468933680011</c:v>
                </c:pt>
                <c:pt idx="17">
                  <c:v>0.46294931649727761</c:v>
                </c:pt>
                <c:pt idx="18">
                  <c:v>0.47909168858473838</c:v>
                </c:pt>
                <c:pt idx="19">
                  <c:v>0.49382003320986151</c:v>
                </c:pt>
                <c:pt idx="20">
                  <c:v>0.50106720450755493</c:v>
                </c:pt>
                <c:pt idx="21">
                  <c:v>0.47971964429542108</c:v>
                </c:pt>
                <c:pt idx="22">
                  <c:v>0.50763421686880006</c:v>
                </c:pt>
                <c:pt idx="23">
                  <c:v>0.50626471674610118</c:v>
                </c:pt>
                <c:pt idx="24">
                  <c:v>0.50097094784221119</c:v>
                </c:pt>
                <c:pt idx="25">
                  <c:v>0.4971296841543707</c:v>
                </c:pt>
                <c:pt idx="26">
                  <c:v>0.50242597002332545</c:v>
                </c:pt>
                <c:pt idx="27">
                  <c:v>0.49910476062335191</c:v>
                </c:pt>
                <c:pt idx="28">
                  <c:v>0.45430190448840718</c:v>
                </c:pt>
                <c:pt idx="29">
                  <c:v>0.47884365819974739</c:v>
                </c:pt>
                <c:pt idx="30">
                  <c:v>0.46819989724499678</c:v>
                </c:pt>
                <c:pt idx="31">
                  <c:v>0.47781905660818558</c:v>
                </c:pt>
                <c:pt idx="32">
                  <c:v>0.453782518380485</c:v>
                </c:pt>
                <c:pt idx="33">
                  <c:v>0.44438439094176152</c:v>
                </c:pt>
                <c:pt idx="34">
                  <c:v>0.474554149321053</c:v>
                </c:pt>
                <c:pt idx="35">
                  <c:v>0.44009980333784399</c:v>
                </c:pt>
                <c:pt idx="36">
                  <c:v>0.44782685888704371</c:v>
                </c:pt>
                <c:pt idx="37">
                  <c:v>0.45039395165817198</c:v>
                </c:pt>
                <c:pt idx="38">
                  <c:v>0.4571346107307363</c:v>
                </c:pt>
                <c:pt idx="39">
                  <c:v>0.47109077674515742</c:v>
                </c:pt>
                <c:pt idx="40">
                  <c:v>0.4508997733861112</c:v>
                </c:pt>
                <c:pt idx="41">
                  <c:v>0.47014224978184382</c:v>
                </c:pt>
                <c:pt idx="42">
                  <c:v>0.44900711444359098</c:v>
                </c:pt>
                <c:pt idx="43">
                  <c:v>0.46094972496825259</c:v>
                </c:pt>
                <c:pt idx="44">
                  <c:v>0.47870888463788402</c:v>
                </c:pt>
                <c:pt idx="45">
                  <c:v>0.47393007434352691</c:v>
                </c:pt>
                <c:pt idx="46">
                  <c:v>0.46487048808391179</c:v>
                </c:pt>
                <c:pt idx="47">
                  <c:v>0.44833509837587388</c:v>
                </c:pt>
                <c:pt idx="48">
                  <c:v>0.46332289179986169</c:v>
                </c:pt>
                <c:pt idx="49">
                  <c:v>0.44603864631485868</c:v>
                </c:pt>
                <c:pt idx="50">
                  <c:v>0.44801583960070612</c:v>
                </c:pt>
                <c:pt idx="51">
                  <c:v>0.43389368628104968</c:v>
                </c:pt>
                <c:pt idx="52">
                  <c:v>0.43724281289661843</c:v>
                </c:pt>
                <c:pt idx="53">
                  <c:v>0.44329639476325178</c:v>
                </c:pt>
                <c:pt idx="54">
                  <c:v>0.4580834217798464</c:v>
                </c:pt>
                <c:pt idx="55">
                  <c:v>0.44625311623973712</c:v>
                </c:pt>
                <c:pt idx="56">
                  <c:v>0.45791423033870171</c:v>
                </c:pt>
                <c:pt idx="57">
                  <c:v>0.45830692548308621</c:v>
                </c:pt>
                <c:pt idx="58">
                  <c:v>0.45233100451098229</c:v>
                </c:pt>
                <c:pt idx="59">
                  <c:v>0.45317497788218197</c:v>
                </c:pt>
                <c:pt idx="60">
                  <c:v>0.45165143309501588</c:v>
                </c:pt>
                <c:pt idx="61">
                  <c:v>0.45898354095965749</c:v>
                </c:pt>
                <c:pt idx="62">
                  <c:v>0.43829166304079598</c:v>
                </c:pt>
                <c:pt idx="63">
                  <c:v>0.43875501614458789</c:v>
                </c:pt>
                <c:pt idx="64">
                  <c:v>0.44498757232409653</c:v>
                </c:pt>
                <c:pt idx="65">
                  <c:v>0.43354549422303262</c:v>
                </c:pt>
                <c:pt idx="66">
                  <c:v>0.4583131564728179</c:v>
                </c:pt>
                <c:pt idx="67">
                  <c:v>0.43564361137459229</c:v>
                </c:pt>
                <c:pt idx="68">
                  <c:v>0.4329690775261778</c:v>
                </c:pt>
                <c:pt idx="69">
                  <c:v>0.44155219002437579</c:v>
                </c:pt>
                <c:pt idx="70">
                  <c:v>0.43670010308492591</c:v>
                </c:pt>
                <c:pt idx="71">
                  <c:v>0.42671873574676572</c:v>
                </c:pt>
                <c:pt idx="72">
                  <c:v>0.43101702913050932</c:v>
                </c:pt>
                <c:pt idx="73">
                  <c:v>0.42972085006670557</c:v>
                </c:pt>
                <c:pt idx="74">
                  <c:v>0.43959121285764408</c:v>
                </c:pt>
                <c:pt idx="75">
                  <c:v>0.42654362732908391</c:v>
                </c:pt>
                <c:pt idx="76">
                  <c:v>0.43935619972144258</c:v>
                </c:pt>
                <c:pt idx="77">
                  <c:v>0.42907815949243983</c:v>
                </c:pt>
                <c:pt idx="78">
                  <c:v>0.41225284093913978</c:v>
                </c:pt>
                <c:pt idx="79">
                  <c:v>0.43886644823144733</c:v>
                </c:pt>
                <c:pt idx="80">
                  <c:v>0.43934707784973348</c:v>
                </c:pt>
                <c:pt idx="81">
                  <c:v>0.41583381946148418</c:v>
                </c:pt>
                <c:pt idx="82">
                  <c:v>0.43786948736798181</c:v>
                </c:pt>
                <c:pt idx="83">
                  <c:v>0.41437976028416912</c:v>
                </c:pt>
                <c:pt idx="84">
                  <c:v>0.43123890296996809</c:v>
                </c:pt>
                <c:pt idx="85">
                  <c:v>0.42364268748112599</c:v>
                </c:pt>
                <c:pt idx="86">
                  <c:v>0.4327681828249475</c:v>
                </c:pt>
                <c:pt idx="87">
                  <c:v>0.41701220097434111</c:v>
                </c:pt>
                <c:pt idx="88">
                  <c:v>0.42043443406187098</c:v>
                </c:pt>
                <c:pt idx="89">
                  <c:v>0.4145091348197284</c:v>
                </c:pt>
                <c:pt idx="90">
                  <c:v>0.41515084221525111</c:v>
                </c:pt>
                <c:pt idx="91">
                  <c:v>0.41912282051572503</c:v>
                </c:pt>
                <c:pt idx="92">
                  <c:v>0.41198192155217123</c:v>
                </c:pt>
                <c:pt idx="93">
                  <c:v>0.41929531027391881</c:v>
                </c:pt>
                <c:pt idx="94">
                  <c:v>0.43252612202309049</c:v>
                </c:pt>
                <c:pt idx="95">
                  <c:v>0.43986415036571669</c:v>
                </c:pt>
                <c:pt idx="96">
                  <c:v>0.43436473154530192</c:v>
                </c:pt>
                <c:pt idx="97">
                  <c:v>0.42866084889216849</c:v>
                </c:pt>
                <c:pt idx="98">
                  <c:v>0.41172984780745758</c:v>
                </c:pt>
                <c:pt idx="99">
                  <c:v>0.43818095612884722</c:v>
                </c:pt>
                <c:pt idx="100">
                  <c:v>0.43803586053426757</c:v>
                </c:pt>
                <c:pt idx="101">
                  <c:v>0.42992816225928188</c:v>
                </c:pt>
                <c:pt idx="102">
                  <c:v>0.41564603207435702</c:v>
                </c:pt>
                <c:pt idx="103">
                  <c:v>0.39254911420609051</c:v>
                </c:pt>
                <c:pt idx="104">
                  <c:v>0.42047690441989422</c:v>
                </c:pt>
                <c:pt idx="105">
                  <c:v>0.40962267505856359</c:v>
                </c:pt>
                <c:pt idx="106">
                  <c:v>0.3988561220742593</c:v>
                </c:pt>
                <c:pt idx="107">
                  <c:v>0.4180548110786319</c:v>
                </c:pt>
                <c:pt idx="108">
                  <c:v>0.39776650256719542</c:v>
                </c:pt>
                <c:pt idx="109">
                  <c:v>0.41079930708911472</c:v>
                </c:pt>
                <c:pt idx="110">
                  <c:v>0.42575970524854362</c:v>
                </c:pt>
                <c:pt idx="111">
                  <c:v>0.40369596454166962</c:v>
                </c:pt>
                <c:pt idx="112">
                  <c:v>0.39428411721852102</c:v>
                </c:pt>
                <c:pt idx="113">
                  <c:v>0.41028540100235977</c:v>
                </c:pt>
                <c:pt idx="114">
                  <c:v>0.41456243527253922</c:v>
                </c:pt>
                <c:pt idx="115">
                  <c:v>0.40048575844710588</c:v>
                </c:pt>
                <c:pt idx="116">
                  <c:v>0.39667765486943318</c:v>
                </c:pt>
                <c:pt idx="117">
                  <c:v>0.39463506951129612</c:v>
                </c:pt>
                <c:pt idx="118">
                  <c:v>0.40121775563365197</c:v>
                </c:pt>
                <c:pt idx="119">
                  <c:v>0.41296996994801299</c:v>
                </c:pt>
                <c:pt idx="120">
                  <c:v>0.41047506093509017</c:v>
                </c:pt>
                <c:pt idx="121">
                  <c:v>0.39366938874340712</c:v>
                </c:pt>
                <c:pt idx="122">
                  <c:v>0.40208454806793731</c:v>
                </c:pt>
                <c:pt idx="123">
                  <c:v>0.41628473380673298</c:v>
                </c:pt>
                <c:pt idx="124">
                  <c:v>0.3990600291973041</c:v>
                </c:pt>
                <c:pt idx="125">
                  <c:v>0.40200899179744592</c:v>
                </c:pt>
                <c:pt idx="126">
                  <c:v>0.40952010692327151</c:v>
                </c:pt>
                <c:pt idx="127">
                  <c:v>0.41536445348777268</c:v>
                </c:pt>
                <c:pt idx="128">
                  <c:v>0.3975591466054606</c:v>
                </c:pt>
                <c:pt idx="129">
                  <c:v>0.41515831043862161</c:v>
                </c:pt>
                <c:pt idx="130">
                  <c:v>0.39668870100016518</c:v>
                </c:pt>
                <c:pt idx="131">
                  <c:v>0.42847031446608053</c:v>
                </c:pt>
                <c:pt idx="132">
                  <c:v>0.41869009389521938</c:v>
                </c:pt>
                <c:pt idx="133">
                  <c:v>0.40747862202553792</c:v>
                </c:pt>
                <c:pt idx="134">
                  <c:v>0.42089407348577978</c:v>
                </c:pt>
                <c:pt idx="135">
                  <c:v>0.42787994814781333</c:v>
                </c:pt>
                <c:pt idx="136">
                  <c:v>0.42423363395438929</c:v>
                </c:pt>
                <c:pt idx="137">
                  <c:v>0.42616233970964512</c:v>
                </c:pt>
                <c:pt idx="138">
                  <c:v>0.42319456316086862</c:v>
                </c:pt>
                <c:pt idx="139">
                  <c:v>0.4099538068799134</c:v>
                </c:pt>
                <c:pt idx="140">
                  <c:v>0.39466190331235018</c:v>
                </c:pt>
                <c:pt idx="141">
                  <c:v>0.39650994110722282</c:v>
                </c:pt>
                <c:pt idx="142">
                  <c:v>0.35703949299768623</c:v>
                </c:pt>
                <c:pt idx="143">
                  <c:v>0.38271308085491529</c:v>
                </c:pt>
                <c:pt idx="144">
                  <c:v>0.39532729689269919</c:v>
                </c:pt>
                <c:pt idx="145">
                  <c:v>0.37420491500523312</c:v>
                </c:pt>
                <c:pt idx="146">
                  <c:v>0.38353822403774718</c:v>
                </c:pt>
                <c:pt idx="147">
                  <c:v>0.3853528734288969</c:v>
                </c:pt>
                <c:pt idx="148">
                  <c:v>0.35230323360631433</c:v>
                </c:pt>
                <c:pt idx="149">
                  <c:v>0.37559424159418642</c:v>
                </c:pt>
                <c:pt idx="150">
                  <c:v>0.36383783617401089</c:v>
                </c:pt>
                <c:pt idx="151">
                  <c:v>0.35293907865818941</c:v>
                </c:pt>
                <c:pt idx="152">
                  <c:v>0.38944940403187789</c:v>
                </c:pt>
                <c:pt idx="153">
                  <c:v>0.35516276851988238</c:v>
                </c:pt>
                <c:pt idx="154">
                  <c:v>0.37055562751701637</c:v>
                </c:pt>
                <c:pt idx="155">
                  <c:v>0.3650545572242439</c:v>
                </c:pt>
                <c:pt idx="156">
                  <c:v>0.37854817400840368</c:v>
                </c:pt>
                <c:pt idx="157">
                  <c:v>0.3557761475595605</c:v>
                </c:pt>
                <c:pt idx="158">
                  <c:v>0.38199905260920602</c:v>
                </c:pt>
                <c:pt idx="159">
                  <c:v>0.3564585623874163</c:v>
                </c:pt>
                <c:pt idx="160">
                  <c:v>0.37025124260937842</c:v>
                </c:pt>
                <c:pt idx="161">
                  <c:v>0.35648450032579171</c:v>
                </c:pt>
                <c:pt idx="162">
                  <c:v>0.37943171288285049</c:v>
                </c:pt>
                <c:pt idx="163">
                  <c:v>0.36147156349141241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5-4204-95BF-3254CB45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800784"/>
        <c:axId val="645799184"/>
      </c:lineChart>
      <c:catAx>
        <c:axId val="64580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#</a:t>
                </a:r>
                <a:r>
                  <a:rPr lang="en-US" sz="2800" baseline="0"/>
                  <a:t> stmts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77774482848960702"/>
              <c:y val="0.63372737412814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799184"/>
        <c:crosses val="autoZero"/>
        <c:auto val="1"/>
        <c:lblAlgn val="ctr"/>
        <c:lblOffset val="100"/>
        <c:tickLblSkip val="15"/>
        <c:noMultiLvlLbl val="0"/>
      </c:catAx>
      <c:valAx>
        <c:axId val="64579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1489028791687082E-2"/>
              <c:y val="0.16743409905966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80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13726" y="2086816"/>
              <a:ext cx="17141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solidFill>
            <a:srgbClr val="FDFD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76009" y="1284611"/>
            <a:ext cx="5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39341" y="1910793"/>
            <a:ext cx="553806" cy="442175"/>
            <a:chOff x="7569916" y="3846044"/>
            <a:chExt cx="553806" cy="442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41841" y="3980557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8217CC-973D-453A-9A72-F2A365A95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443867"/>
              </p:ext>
            </p:extLst>
          </p:nvPr>
        </p:nvGraphicFramePr>
        <p:xfrm>
          <a:off x="2739725" y="1275348"/>
          <a:ext cx="5527012" cy="339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3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δ</a:t>
            </a:r>
            <a:r>
              <a:rPr lang="en-US" sz="1600" b="1" dirty="0"/>
              <a:t>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14344"/>
            <a:chOff x="4761992" y="3977386"/>
            <a:chExt cx="1004063" cy="5143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08000" y="412239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0A126-95A9-4CBF-87DD-CFDC03584C19}"/>
              </a:ext>
            </a:extLst>
          </p:cNvPr>
          <p:cNvGrpSpPr/>
          <p:nvPr/>
        </p:nvGrpSpPr>
        <p:grpSpPr>
          <a:xfrm>
            <a:off x="1208078" y="1179259"/>
            <a:ext cx="455101" cy="572127"/>
            <a:chOff x="1507986" y="361574"/>
            <a:chExt cx="455101" cy="5721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EF8AA8-5BAD-4099-B846-9AC53224EE1E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D6C57E-91C0-437C-B771-65E43EEF9F0A}"/>
                </a:ext>
              </a:extLst>
            </p:cNvPr>
            <p:cNvSpPr txBox="1"/>
            <p:nvPr/>
          </p:nvSpPr>
          <p:spPr>
            <a:xfrm>
              <a:off x="1669542" y="621813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D81226-D57B-48B8-9958-8A3F4B5C481E}"/>
              </a:ext>
            </a:extLst>
          </p:cNvPr>
          <p:cNvGrpSpPr/>
          <p:nvPr/>
        </p:nvGrpSpPr>
        <p:grpSpPr>
          <a:xfrm>
            <a:off x="1914735" y="1419980"/>
            <a:ext cx="449772" cy="578160"/>
            <a:chOff x="1507986" y="361574"/>
            <a:chExt cx="449772" cy="57816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5B2593-CB2C-4C94-AA8A-C4770812A80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A9852DE-6CA8-4C53-B831-A14E133EDDFF}"/>
                </a:ext>
              </a:extLst>
            </p:cNvPr>
            <p:cNvSpPr txBox="1"/>
            <p:nvPr/>
          </p:nvSpPr>
          <p:spPr>
            <a:xfrm>
              <a:off x="1664213" y="627846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7459A6-6501-4CED-B608-9FA41E6A1C43}"/>
              </a:ext>
            </a:extLst>
          </p:cNvPr>
          <p:cNvGrpSpPr/>
          <p:nvPr/>
        </p:nvGrpSpPr>
        <p:grpSpPr>
          <a:xfrm>
            <a:off x="1111552" y="1780351"/>
            <a:ext cx="449934" cy="578085"/>
            <a:chOff x="1507986" y="361574"/>
            <a:chExt cx="449934" cy="57808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AB8AA9-5C90-4D72-84FF-0C46EFB0DF15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1B37361-21FE-4B48-A5DF-BC065B034331}"/>
                </a:ext>
              </a:extLst>
            </p:cNvPr>
            <p:cNvSpPr txBox="1"/>
            <p:nvPr/>
          </p:nvSpPr>
          <p:spPr>
            <a:xfrm>
              <a:off x="1664375" y="627771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070470F-22D2-4A2E-A83F-F0B19B028F0E}"/>
              </a:ext>
            </a:extLst>
          </p:cNvPr>
          <p:cNvGrpSpPr/>
          <p:nvPr/>
        </p:nvGrpSpPr>
        <p:grpSpPr>
          <a:xfrm>
            <a:off x="1238889" y="2673784"/>
            <a:ext cx="462013" cy="573498"/>
            <a:chOff x="1507986" y="361574"/>
            <a:chExt cx="462013" cy="57349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5970-D483-4878-AADA-43068958AABB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710C20-4F0B-4B52-8F4C-8DB4811CE6F0}"/>
                </a:ext>
              </a:extLst>
            </p:cNvPr>
            <p:cNvSpPr txBox="1"/>
            <p:nvPr/>
          </p:nvSpPr>
          <p:spPr>
            <a:xfrm>
              <a:off x="1676454" y="623184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DF66AE-FA0E-4B62-B591-F68F24F6E265}"/>
              </a:ext>
            </a:extLst>
          </p:cNvPr>
          <p:cNvGrpSpPr/>
          <p:nvPr/>
        </p:nvGrpSpPr>
        <p:grpSpPr>
          <a:xfrm>
            <a:off x="126004" y="1298133"/>
            <a:ext cx="444253" cy="572381"/>
            <a:chOff x="1507986" y="361574"/>
            <a:chExt cx="444253" cy="57238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F8FCEA-B667-4A01-BDBC-581A3D44AA7F}"/>
                </a:ext>
              </a:extLst>
            </p:cNvPr>
            <p:cNvSpPr txBox="1"/>
            <p:nvPr/>
          </p:nvSpPr>
          <p:spPr>
            <a:xfrm>
              <a:off x="1507986" y="361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E98922-7689-4DDC-BEB1-3926047F46A3}"/>
                </a:ext>
              </a:extLst>
            </p:cNvPr>
            <p:cNvSpPr txBox="1"/>
            <p:nvPr/>
          </p:nvSpPr>
          <p:spPr>
            <a:xfrm>
              <a:off x="1658694" y="622067"/>
              <a:ext cx="293545" cy="31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173B10-0FF8-4BA7-A59F-0C98277DB184}"/>
              </a:ext>
            </a:extLst>
          </p:cNvPr>
          <p:cNvGrpSpPr/>
          <p:nvPr/>
        </p:nvGrpSpPr>
        <p:grpSpPr>
          <a:xfrm>
            <a:off x="8964838" y="1179373"/>
            <a:ext cx="1004063" cy="528954"/>
            <a:chOff x="4761992" y="3977386"/>
            <a:chExt cx="1004063" cy="52895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6D65CAD-ADDE-47E3-9BDB-4FB8711F7BE1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91C466-0741-46B9-9CF2-C28B8A3441B0}"/>
                </a:ext>
              </a:extLst>
            </p:cNvPr>
            <p:cNvSpPr txBox="1"/>
            <p:nvPr/>
          </p:nvSpPr>
          <p:spPr>
            <a:xfrm>
              <a:off x="4890385" y="4137008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B9F99E9-4831-4206-A298-3B42FD2D32E6}"/>
              </a:ext>
            </a:extLst>
          </p:cNvPr>
          <p:cNvSpPr txBox="1"/>
          <p:nvPr/>
        </p:nvSpPr>
        <p:spPr>
          <a:xfrm>
            <a:off x="9537986" y="1251095"/>
            <a:ext cx="553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E67B08-F389-4038-8104-7D87B9D12F2F}"/>
              </a:ext>
            </a:extLst>
          </p:cNvPr>
          <p:cNvSpPr txBox="1"/>
          <p:nvPr/>
        </p:nvSpPr>
        <p:spPr>
          <a:xfrm>
            <a:off x="9393655" y="1288842"/>
            <a:ext cx="3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B0886-7241-4143-A91B-EB838C9E93D8}"/>
              </a:ext>
            </a:extLst>
          </p:cNvPr>
          <p:cNvGrpSpPr/>
          <p:nvPr/>
        </p:nvGrpSpPr>
        <p:grpSpPr>
          <a:xfrm>
            <a:off x="9743703" y="1919292"/>
            <a:ext cx="553806" cy="475756"/>
            <a:chOff x="7569916" y="3846044"/>
            <a:chExt cx="553806" cy="4757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99F48B-EBC2-42F2-A63C-68D9131DDE9B}"/>
                </a:ext>
              </a:extLst>
            </p:cNvPr>
            <p:cNvSpPr txBox="1"/>
            <p:nvPr/>
          </p:nvSpPr>
          <p:spPr>
            <a:xfrm>
              <a:off x="7569916" y="3846044"/>
              <a:ext cx="55380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V*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296D4C-BE0A-49A2-8FAC-757B6949E316}"/>
                </a:ext>
              </a:extLst>
            </p:cNvPr>
            <p:cNvSpPr txBox="1"/>
            <p:nvPr/>
          </p:nvSpPr>
          <p:spPr>
            <a:xfrm>
              <a:off x="7728163" y="4014138"/>
              <a:ext cx="250836" cy="307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ABB5EA7B-B0CC-4C19-81FF-6A0C11DEBEAF}"/>
              </a:ext>
            </a:extLst>
          </p:cNvPr>
          <p:cNvSpPr txBox="1"/>
          <p:nvPr/>
        </p:nvSpPr>
        <p:spPr>
          <a:xfrm>
            <a:off x="4691518" y="1589670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E57310-E81D-48D6-96A6-1A70EF2F06E6}"/>
              </a:ext>
            </a:extLst>
          </p:cNvPr>
          <p:cNvSpPr txBox="1"/>
          <p:nvPr/>
        </p:nvSpPr>
        <p:spPr>
          <a:xfrm>
            <a:off x="385788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1DD1B-B20C-4AFB-9732-5E4BB9952A52}"/>
              </a:ext>
            </a:extLst>
          </p:cNvPr>
          <p:cNvSpPr txBox="1"/>
          <p:nvPr/>
        </p:nvSpPr>
        <p:spPr>
          <a:xfrm>
            <a:off x="4696397" y="2280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07DAB9-0F83-4DA1-844D-A769CA7484F3}"/>
              </a:ext>
            </a:extLst>
          </p:cNvPr>
          <p:cNvSpPr txBox="1"/>
          <p:nvPr/>
        </p:nvSpPr>
        <p:spPr>
          <a:xfrm>
            <a:off x="4699964" y="289906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CD41AA-743E-4EBF-863B-3B55D19B0FE4}"/>
              </a:ext>
            </a:extLst>
          </p:cNvPr>
          <p:cNvSpPr txBox="1"/>
          <p:nvPr/>
        </p:nvSpPr>
        <p:spPr>
          <a:xfrm>
            <a:off x="5475644" y="1911314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810007-D11A-4816-9715-B676BFE0DC3C}"/>
              </a:ext>
            </a:extLst>
          </p:cNvPr>
          <p:cNvSpPr txBox="1"/>
          <p:nvPr/>
        </p:nvSpPr>
        <p:spPr>
          <a:xfrm>
            <a:off x="6590993" y="1260719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2246E-F246-4435-966E-259028A8E35A}"/>
              </a:ext>
            </a:extLst>
          </p:cNvPr>
          <p:cNvSpPr txBox="1"/>
          <p:nvPr/>
        </p:nvSpPr>
        <p:spPr>
          <a:xfrm>
            <a:off x="6583508" y="169512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632FDF-11D7-43D0-83AD-27413B49B500}"/>
              </a:ext>
            </a:extLst>
          </p:cNvPr>
          <p:cNvSpPr txBox="1"/>
          <p:nvPr/>
        </p:nvSpPr>
        <p:spPr>
          <a:xfrm>
            <a:off x="6594858" y="2096052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6ADBFB5-D1DF-43DD-B9CA-3D67BA018B09}"/>
              </a:ext>
            </a:extLst>
          </p:cNvPr>
          <p:cNvSpPr txBox="1"/>
          <p:nvPr/>
        </p:nvSpPr>
        <p:spPr>
          <a:xfrm>
            <a:off x="6570591" y="3060508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DC59A1-2B1F-4C65-ABC4-2996BC5574B1}"/>
              </a:ext>
            </a:extLst>
          </p:cNvPr>
          <p:cNvSpPr txBox="1"/>
          <p:nvPr/>
        </p:nvSpPr>
        <p:spPr>
          <a:xfrm>
            <a:off x="9764767" y="1404205"/>
            <a:ext cx="293545" cy="31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666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789</Words>
  <Application>Microsoft Office PowerPoint</Application>
  <PresentationFormat>Widescreen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93</cp:revision>
  <dcterms:created xsi:type="dcterms:W3CDTF">2021-08-16T16:12:09Z</dcterms:created>
  <dcterms:modified xsi:type="dcterms:W3CDTF">2022-03-14T03:17:28Z</dcterms:modified>
</cp:coreProperties>
</file>