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Building Multi-version PDGs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Updating the Clusters via Code Clone Det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2372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1034" y="2433205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79116" y="847242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784643" y="3285496"/>
            <a:ext cx="169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702415" y="2902498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7077363" y="545000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680</Words>
  <Application>Microsoft Office PowerPoint</Application>
  <PresentationFormat>Widescreen</PresentationFormat>
  <Paragraphs>196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羿 李</cp:lastModifiedBy>
  <cp:revision>63</cp:revision>
  <dcterms:created xsi:type="dcterms:W3CDTF">2021-08-16T16:12:09Z</dcterms:created>
  <dcterms:modified xsi:type="dcterms:W3CDTF">2022-02-22T20:36:38Z</dcterms:modified>
</cp:coreProperties>
</file>