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Building Multi-version PDGs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Updating the Clusters via Code Clone Det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2372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δ-PDG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B015D-07D0-4C0F-93EC-C281D8FF0863}"/>
              </a:ext>
            </a:extLst>
          </p:cNvPr>
          <p:cNvGrpSpPr/>
          <p:nvPr/>
        </p:nvGrpSpPr>
        <p:grpSpPr>
          <a:xfrm>
            <a:off x="8130550" y="1167246"/>
            <a:ext cx="1004063" cy="529575"/>
            <a:chOff x="4761992" y="3977386"/>
            <a:chExt cx="1004063" cy="5295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CA4A67-9AB2-4C5E-B21E-23CC91B1153E}"/>
                </a:ext>
              </a:extLst>
            </p:cNvPr>
            <p:cNvSpPr txBox="1"/>
            <p:nvPr/>
          </p:nvSpPr>
          <p:spPr>
            <a:xfrm>
              <a:off x="4761992" y="3977386"/>
              <a:ext cx="100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  <a:endParaRPr lang="en-US" i="1" dirty="0">
                <a:latin typeface="Century Schoolbook" panose="020406040505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BA0DA9-9DFD-4D90-9E7C-F8C2EE1FD68F}"/>
                </a:ext>
              </a:extLst>
            </p:cNvPr>
            <p:cNvSpPr txBox="1"/>
            <p:nvPr/>
          </p:nvSpPr>
          <p:spPr>
            <a:xfrm>
              <a:off x="4936838" y="4137629"/>
              <a:ext cx="584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695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68</cp:revision>
  <dcterms:created xsi:type="dcterms:W3CDTF">2021-08-16T16:12:09Z</dcterms:created>
  <dcterms:modified xsi:type="dcterms:W3CDTF">2022-02-27T16:42:03Z</dcterms:modified>
</cp:coreProperties>
</file>