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6321" y="1839898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462093" y="1949514"/>
              <a:ext cx="1546643" cy="1479486"/>
              <a:chOff x="5242560" y="2600539"/>
              <a:chExt cx="1706880" cy="165872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353001"/>
              <a:ext cx="1611271" cy="1375459"/>
              <a:chOff x="3453001" y="3370086"/>
              <a:chExt cx="1611271" cy="137545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stCxn id="148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B84FF-9B60-4AF4-AA6B-AA8EFEE5CECD}"/>
              </a:ext>
            </a:extLst>
          </p:cNvPr>
          <p:cNvSpPr txBox="1"/>
          <p:nvPr/>
        </p:nvSpPr>
        <p:spPr>
          <a:xfrm>
            <a:off x="1491917" y="1424539"/>
            <a:ext cx="3524583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900" dirty="0"/>
              <a:t>protected void computeGeometricalProperties()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final BSPTree&lt;Euclidean2D&gt; tree = getTree(false);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-       if ((Boolean) tree.getAttribute()) {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00B050"/>
                </a:solidFill>
              </a:rPr>
              <a:t>+      if (tree.getCut() == null &amp;&amp; (Boolean) tree.getAttribute())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setSize(Double.POSITIVE_INFINITY);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setBarycenter(Vector2D.NaN);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else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setSize(0);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setBarycenter(new Vector2D(0, 0));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9D22-0A84-4E61-A7ED-CAF130B0B01B}"/>
              </a:ext>
            </a:extLst>
          </p:cNvPr>
          <p:cNvSpPr txBox="1"/>
          <p:nvPr/>
        </p:nvSpPr>
        <p:spPr>
          <a:xfrm>
            <a:off x="8693169" y="92883"/>
            <a:ext cx="397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will redraw it in latex when I write the paper</a:t>
            </a:r>
          </a:p>
        </p:txBody>
      </p:sp>
    </p:spTree>
    <p:extLst>
      <p:ext uri="{BB962C8B-B14F-4D97-AF65-F5344CB8AC3E}">
        <p14:creationId xmlns:p14="http://schemas.microsoft.com/office/powerpoint/2010/main" val="30541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  <a:stCxn id="21" idx="1"/>
            <a:endCxn id="25" idx="7"/>
          </p:cNvCxnSpPr>
          <p:nvPr/>
        </p:nvCxnSpPr>
        <p:spPr>
          <a:xfrm flipH="1">
            <a:off x="2189668" y="2745740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50948" y="3602170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2A1946-4BD2-401C-BA24-3073E84A3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925" y="4314440"/>
              <a:ext cx="4722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 Trace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void                             computeGeometricalProperties()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Stmt-level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9E4CBE-0E8F-4B99-B5E6-389DC6C61087}"/>
              </a:ext>
            </a:extLst>
          </p:cNvPr>
          <p:cNvSpPr/>
          <p:nvPr/>
        </p:nvSpPr>
        <p:spPr>
          <a:xfrm>
            <a:off x="1135890" y="290530"/>
            <a:ext cx="3646551" cy="1396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FormatYears(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[] years){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……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years.Length; i++)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yearsPart.Append(years[i].ToString(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CultureInfo.InvariantCulture));</a:t>
            </a:r>
          </a:p>
          <a:p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-       int next = i + 1;</a:t>
            </a:r>
          </a:p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       var next = i + 1;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(next &lt; years.Length){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……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7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D2D914-94EC-4317-86D1-61DAF9F86556}"/>
              </a:ext>
            </a:extLst>
          </p:cNvPr>
          <p:cNvGrpSpPr/>
          <p:nvPr/>
        </p:nvGrpSpPr>
        <p:grpSpPr>
          <a:xfrm>
            <a:off x="613347" y="1790700"/>
            <a:ext cx="2106803" cy="2552699"/>
            <a:chOff x="613347" y="1790700"/>
            <a:chExt cx="2106803" cy="25526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1F96C-0715-4025-84BA-39749F58120B}"/>
                </a:ext>
              </a:extLst>
            </p:cNvPr>
            <p:cNvGrpSpPr/>
            <p:nvPr/>
          </p:nvGrpSpPr>
          <p:grpSpPr>
            <a:xfrm>
              <a:off x="613347" y="1790700"/>
              <a:ext cx="2106803" cy="2552699"/>
              <a:chOff x="619697" y="1790700"/>
              <a:chExt cx="2106803" cy="25526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750AA14-9E68-44E6-8458-0C760309D4B3}"/>
                  </a:ext>
                </a:extLst>
              </p:cNvPr>
              <p:cNvGrpSpPr/>
              <p:nvPr/>
            </p:nvGrpSpPr>
            <p:grpSpPr>
              <a:xfrm>
                <a:off x="619697" y="1790700"/>
                <a:ext cx="2106803" cy="2552699"/>
                <a:chOff x="619697" y="1790700"/>
                <a:chExt cx="2106803" cy="2552699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EDE7534-B6E7-450C-B7C4-A8AF41A99BA8}"/>
                    </a:ext>
                  </a:extLst>
                </p:cNvPr>
                <p:cNvSpPr/>
                <p:nvPr/>
              </p:nvSpPr>
              <p:spPr>
                <a:xfrm>
                  <a:off x="763398" y="1790700"/>
                  <a:ext cx="1819401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for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</a:t>
                  </a:r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var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i = 0; i &lt; years.Length; i++)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{</a:t>
                  </a: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EFA7E4B-6B6A-48D4-98FD-062E8D4C78A4}"/>
                    </a:ext>
                  </a:extLst>
                </p:cNvPr>
                <p:cNvSpPr/>
                <p:nvPr/>
              </p:nvSpPr>
              <p:spPr>
                <a:xfrm>
                  <a:off x="657797" y="2603500"/>
                  <a:ext cx="2030602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yearsPart.Append(years[i].ToString(CultureInfo.InvariantCulture));</a:t>
                  </a: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288F229-B678-4FB0-894D-254B2E7C873D}"/>
                    </a:ext>
                  </a:extLst>
                </p:cNvPr>
                <p:cNvSpPr/>
                <p:nvPr/>
              </p:nvSpPr>
              <p:spPr>
                <a:xfrm>
                  <a:off x="884047" y="3416301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FAC901C5-E58F-49A1-B7C3-C7F2AC405786}"/>
                    </a:ext>
                  </a:extLst>
                </p:cNvPr>
                <p:cNvSpPr/>
                <p:nvPr/>
              </p:nvSpPr>
              <p:spPr>
                <a:xfrm>
                  <a:off x="619697" y="3987800"/>
                  <a:ext cx="2106803" cy="3555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if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(next &lt; years.Length){</a:t>
                  </a:r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7B8A0CE-AAFF-435D-AFC8-DA8DA1CCC39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1673098" y="2349500"/>
                <a:ext cx="1" cy="25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D2C550C-7344-4356-9E9F-9599C1D2CE04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 flipH="1">
                <a:off x="1670749" y="3162300"/>
                <a:ext cx="2349" cy="2540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E97AF5D-A3A2-43EC-8D88-90CCD63AD896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1670749" y="3695701"/>
                <a:ext cx="2350" cy="2920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6EA0EB26-9FB0-453D-963A-3EA3B1AC5D2F}"/>
                </a:ext>
              </a:extLst>
            </p:cNvPr>
            <p:cNvCxnSpPr>
              <a:cxnSpLocks/>
              <a:stCxn id="4" idx="3"/>
              <a:endCxn id="7" idx="3"/>
            </p:cNvCxnSpPr>
            <p:nvPr/>
          </p:nvCxnSpPr>
          <p:spPr>
            <a:xfrm flipH="1">
              <a:off x="2451100" y="2070100"/>
              <a:ext cx="125349" cy="1485901"/>
            </a:xfrm>
            <a:prstGeom prst="curvedConnector3">
              <a:avLst>
                <a:gd name="adj1" fmla="val -182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C06EF6D-619D-41C6-8617-17C4B39D7366}"/>
              </a:ext>
            </a:extLst>
          </p:cNvPr>
          <p:cNvSpPr txBox="1"/>
          <p:nvPr/>
        </p:nvSpPr>
        <p:spPr>
          <a:xfrm>
            <a:off x="530626" y="19162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6D791C-C48B-4EDF-A649-A0B8E225D0D9}"/>
              </a:ext>
            </a:extLst>
          </p:cNvPr>
          <p:cNvSpPr txBox="1"/>
          <p:nvPr/>
        </p:nvSpPr>
        <p:spPr>
          <a:xfrm>
            <a:off x="438266" y="2741042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</a:t>
            </a:r>
            <a:endParaRPr 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37BF0F-9F0E-4849-A074-32749DCEF89C}"/>
              </a:ext>
            </a:extLst>
          </p:cNvPr>
          <p:cNvSpPr txBox="1"/>
          <p:nvPr/>
        </p:nvSpPr>
        <p:spPr>
          <a:xfrm>
            <a:off x="610998" y="34021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</a:t>
            </a:r>
            <a:endParaRPr 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CB3BD7-89ED-44A5-85FE-216091F622A7}"/>
              </a:ext>
            </a:extLst>
          </p:cNvPr>
          <p:cNvSpPr txBox="1"/>
          <p:nvPr/>
        </p:nvSpPr>
        <p:spPr>
          <a:xfrm>
            <a:off x="302821" y="4036033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</a:t>
            </a:r>
            <a:endParaRPr lang="en-US" sz="14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A68B9F-4FAB-447D-88B4-EAA38C833C79}"/>
              </a:ext>
            </a:extLst>
          </p:cNvPr>
          <p:cNvGrpSpPr/>
          <p:nvPr/>
        </p:nvGrpSpPr>
        <p:grpSpPr>
          <a:xfrm>
            <a:off x="2959166" y="1804296"/>
            <a:ext cx="2410334" cy="2553110"/>
            <a:chOff x="2938716" y="1790700"/>
            <a:chExt cx="2410334" cy="25531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E26D3CA-CC9C-42D6-8A84-9BBDB07D72C4}"/>
                </a:ext>
              </a:extLst>
            </p:cNvPr>
            <p:cNvGrpSpPr/>
            <p:nvPr/>
          </p:nvGrpSpPr>
          <p:grpSpPr>
            <a:xfrm>
              <a:off x="3242247" y="1790700"/>
              <a:ext cx="2106803" cy="2552699"/>
              <a:chOff x="613347" y="1790700"/>
              <a:chExt cx="2106803" cy="25526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EAE4BF9-1966-46B9-B727-6BDC844B35CF}"/>
                  </a:ext>
                </a:extLst>
              </p:cNvPr>
              <p:cNvGrpSpPr/>
              <p:nvPr/>
            </p:nvGrpSpPr>
            <p:grpSpPr>
              <a:xfrm>
                <a:off x="613347" y="1790700"/>
                <a:ext cx="2106803" cy="2552699"/>
                <a:chOff x="619697" y="1790700"/>
                <a:chExt cx="2106803" cy="2552699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3F3121B-578D-4F91-85AC-4ADCB7CE8850}"/>
                    </a:ext>
                  </a:extLst>
                </p:cNvPr>
                <p:cNvGrpSpPr/>
                <p:nvPr/>
              </p:nvGrpSpPr>
              <p:grpSpPr>
                <a:xfrm>
                  <a:off x="619697" y="1790700"/>
                  <a:ext cx="2106803" cy="2552699"/>
                  <a:chOff x="619697" y="1790700"/>
                  <a:chExt cx="2106803" cy="2552699"/>
                </a:xfrm>
              </p:grpSpPr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FF26DD-7B7A-4F0A-9121-DE530C47DB5C}"/>
                      </a:ext>
                    </a:extLst>
                  </p:cNvPr>
                  <p:cNvSpPr/>
                  <p:nvPr/>
                </p:nvSpPr>
                <p:spPr>
                  <a:xfrm>
                    <a:off x="763398" y="1790700"/>
                    <a:ext cx="1819401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for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</a:t>
                    </a:r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var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i = 0; i &lt; years.Length; i++)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{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6BF80F76-3EF3-4B73-977A-C6E10181BB23}"/>
                      </a:ext>
                    </a:extLst>
                  </p:cNvPr>
                  <p:cNvSpPr/>
                  <p:nvPr/>
                </p:nvSpPr>
                <p:spPr>
                  <a:xfrm>
                    <a:off x="657797" y="2603500"/>
                    <a:ext cx="2030602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yearsPart.Append(years[i].ToString(CultureInfo.InvariantCulture));</a:t>
                    </a:r>
                  </a:p>
                </p:txBody>
              </p:sp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D51D68A-1D28-4DDC-87DC-6631E7CF7922}"/>
                      </a:ext>
                    </a:extLst>
                  </p:cNvPr>
                  <p:cNvSpPr/>
                  <p:nvPr/>
                </p:nvSpPr>
                <p:spPr>
                  <a:xfrm>
                    <a:off x="884047" y="3416301"/>
                    <a:ext cx="1573403" cy="2794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var next = i + 1;</a:t>
                    </a: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F3017B1F-6065-43D8-BCF5-81A486A58B3B}"/>
                      </a:ext>
                    </a:extLst>
                  </p:cNvPr>
                  <p:cNvSpPr/>
                  <p:nvPr/>
                </p:nvSpPr>
                <p:spPr>
                  <a:xfrm>
                    <a:off x="619697" y="3987800"/>
                    <a:ext cx="2106803" cy="355599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if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(next &lt; years.Length){</a:t>
                    </a:r>
                  </a:p>
                </p:txBody>
              </p:sp>
            </p:grp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4F4D5353-CEA8-4E60-B92D-D60921AF18E6}"/>
                    </a:ext>
                  </a:extLst>
                </p:cNvPr>
                <p:cNvCxnSpPr>
                  <a:stCxn id="40" idx="2"/>
                  <a:endCxn id="41" idx="0"/>
                </p:cNvCxnSpPr>
                <p:nvPr/>
              </p:nvCxnSpPr>
              <p:spPr>
                <a:xfrm flipH="1">
                  <a:off x="1673098" y="2349500"/>
                  <a:ext cx="1" cy="25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CE6CC51-67C9-4794-9D77-464CC4A129CF}"/>
                    </a:ext>
                  </a:extLst>
                </p:cNvPr>
                <p:cNvCxnSpPr>
                  <a:cxnSpLocks/>
                  <a:stCxn id="41" idx="2"/>
                  <a:endCxn id="42" idx="0"/>
                </p:cNvCxnSpPr>
                <p:nvPr/>
              </p:nvCxnSpPr>
              <p:spPr>
                <a:xfrm flipH="1">
                  <a:off x="1670749" y="3162300"/>
                  <a:ext cx="2349" cy="2540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93B47D4-3EA3-47FA-B78A-4186CDF8BFC1}"/>
                    </a:ext>
                  </a:extLst>
                </p:cNvPr>
                <p:cNvCxnSpPr>
                  <a:cxnSpLocks/>
                  <a:stCxn id="42" idx="2"/>
                  <a:endCxn id="43" idx="0"/>
                </p:cNvCxnSpPr>
                <p:nvPr/>
              </p:nvCxnSpPr>
              <p:spPr>
                <a:xfrm>
                  <a:off x="1670749" y="3695701"/>
                  <a:ext cx="2350" cy="2920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1D2A4C0B-BD2F-47A1-896B-181F72361792}"/>
                  </a:ext>
                </a:extLst>
              </p:cNvPr>
              <p:cNvCxnSpPr>
                <a:cxnSpLocks/>
                <a:stCxn id="40" idx="3"/>
                <a:endCxn id="42" idx="3"/>
              </p:cNvCxnSpPr>
              <p:nvPr/>
            </p:nvCxnSpPr>
            <p:spPr>
              <a:xfrm flipH="1">
                <a:off x="2451100" y="2070100"/>
                <a:ext cx="125349" cy="1485901"/>
              </a:xfrm>
              <a:prstGeom prst="curvedConnector3">
                <a:avLst>
                  <a:gd name="adj1" fmla="val -182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0DD140-3173-47A5-89B6-74DC3DFB982E}"/>
                </a:ext>
              </a:extLst>
            </p:cNvPr>
            <p:cNvSpPr txBox="1"/>
            <p:nvPr/>
          </p:nvSpPr>
          <p:spPr>
            <a:xfrm>
              <a:off x="3123441" y="1916211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928F17-E4EC-4E97-AC57-51624217B2F6}"/>
                </a:ext>
              </a:extLst>
            </p:cNvPr>
            <p:cNvSpPr txBox="1"/>
            <p:nvPr/>
          </p:nvSpPr>
          <p:spPr>
            <a:xfrm>
              <a:off x="3031081" y="274104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E1733C8-CCB5-4268-89BB-22B3CBD21A2D}"/>
                </a:ext>
              </a:extLst>
            </p:cNvPr>
            <p:cNvSpPr txBox="1"/>
            <p:nvPr/>
          </p:nvSpPr>
          <p:spPr>
            <a:xfrm>
              <a:off x="3243515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09C60B-CE59-4EC5-ABF3-2CF8BBC29962}"/>
                </a:ext>
              </a:extLst>
            </p:cNvPr>
            <p:cNvSpPr txBox="1"/>
            <p:nvPr/>
          </p:nvSpPr>
          <p:spPr>
            <a:xfrm>
              <a:off x="2938716" y="403603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E23BCD3-3765-4843-9F69-E28F89F96CEA}"/>
              </a:ext>
            </a:extLst>
          </p:cNvPr>
          <p:cNvGrpSpPr/>
          <p:nvPr/>
        </p:nvGrpSpPr>
        <p:grpSpPr>
          <a:xfrm>
            <a:off x="5545314" y="1249680"/>
            <a:ext cx="2577416" cy="3107726"/>
            <a:chOff x="5545314" y="1249680"/>
            <a:chExt cx="2577416" cy="31077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162E77-7CA8-472C-BC4A-838BFF7A5723}"/>
                </a:ext>
              </a:extLst>
            </p:cNvPr>
            <p:cNvGrpSpPr/>
            <p:nvPr/>
          </p:nvGrpSpPr>
          <p:grpSpPr>
            <a:xfrm>
              <a:off x="6015927" y="1249680"/>
              <a:ext cx="2106803" cy="3093719"/>
              <a:chOff x="6015927" y="1249680"/>
              <a:chExt cx="2106803" cy="309371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ED9810-429F-4CDB-B648-AF1BDAE7AF35}"/>
                  </a:ext>
                </a:extLst>
              </p:cNvPr>
              <p:cNvGrpSpPr/>
              <p:nvPr/>
            </p:nvGrpSpPr>
            <p:grpSpPr>
              <a:xfrm>
                <a:off x="6015927" y="1249680"/>
                <a:ext cx="2106803" cy="3093719"/>
                <a:chOff x="6015927" y="1249680"/>
                <a:chExt cx="2106803" cy="3093719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401977A-6A88-4567-BA51-DB33D38F68C3}"/>
                    </a:ext>
                  </a:extLst>
                </p:cNvPr>
                <p:cNvGrpSpPr/>
                <p:nvPr/>
              </p:nvGrpSpPr>
              <p:grpSpPr>
                <a:xfrm>
                  <a:off x="6015927" y="1249680"/>
                  <a:ext cx="2106803" cy="3093719"/>
                  <a:chOff x="613347" y="1249680"/>
                  <a:chExt cx="2106803" cy="3093719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03504D36-1F52-43C5-AF1C-A0A08ECF14D5}"/>
                      </a:ext>
                    </a:extLst>
                  </p:cNvPr>
                  <p:cNvGrpSpPr/>
                  <p:nvPr/>
                </p:nvGrpSpPr>
                <p:grpSpPr>
                  <a:xfrm>
                    <a:off x="613347" y="1249680"/>
                    <a:ext cx="2106803" cy="3093719"/>
                    <a:chOff x="619697" y="1249680"/>
                    <a:chExt cx="2106803" cy="3093719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EDE3EFCD-838D-4E0B-B9FD-AB463B2A22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9697" y="1249680"/>
                      <a:ext cx="2106803" cy="3093719"/>
                      <a:chOff x="619697" y="1249680"/>
                      <a:chExt cx="2106803" cy="3093719"/>
                    </a:xfrm>
                  </p:grpSpPr>
                  <p:sp>
                    <p:nvSpPr>
                      <p:cNvPr id="51" name="Rectangle: Rounded Corners 50">
                        <a:extLst>
                          <a:ext uri="{FF2B5EF4-FFF2-40B4-BE49-F238E27FC236}">
                            <a16:creationId xmlns:a16="http://schemas.microsoft.com/office/drawing/2014/main" id="{7DCAA037-C509-42B0-B1A6-BF3CB036FD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398" y="1249680"/>
                        <a:ext cx="1819401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for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</a:t>
                        </a:r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var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i = 0; i &lt; years.Length; i++)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{</a:t>
                        </a:r>
                      </a:p>
                    </p:txBody>
                  </p:sp>
                  <p:sp>
                    <p:nvSpPr>
                      <p:cNvPr id="52" name="Rectangle: Rounded Corners 51">
                        <a:extLst>
                          <a:ext uri="{FF2B5EF4-FFF2-40B4-BE49-F238E27FC236}">
                            <a16:creationId xmlns:a16="http://schemas.microsoft.com/office/drawing/2014/main" id="{1BBB5C2F-DF77-4033-A164-715D39A18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797" y="2062480"/>
                        <a:ext cx="2030602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yearsPart.Append(years[i].ToString(CultureInfo.InvariantCulture));</a:t>
                        </a:r>
                      </a:p>
                    </p:txBody>
                  </p:sp>
                  <p:sp>
                    <p:nvSpPr>
                      <p:cNvPr id="53" name="Rectangle: Rounded Corners 52">
                        <a:extLst>
                          <a:ext uri="{FF2B5EF4-FFF2-40B4-BE49-F238E27FC236}">
                            <a16:creationId xmlns:a16="http://schemas.microsoft.com/office/drawing/2014/main" id="{30BB9309-DD8D-4ADB-9026-464BF994D4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4047" y="3416301"/>
                        <a:ext cx="1573403" cy="2794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var next = i + 1;</a:t>
                        </a:r>
                      </a:p>
                    </p:txBody>
                  </p:sp>
                  <p:sp>
                    <p:nvSpPr>
                      <p:cNvPr id="54" name="Rectangle: Rounded Corners 53">
                        <a:extLst>
                          <a:ext uri="{FF2B5EF4-FFF2-40B4-BE49-F238E27FC236}">
                            <a16:creationId xmlns:a16="http://schemas.microsoft.com/office/drawing/2014/main" id="{9516DE00-7D85-46EA-8543-768411D93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697" y="3987800"/>
                        <a:ext cx="2106803" cy="355599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if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(next &lt; years.Length){</a:t>
                        </a:r>
                      </a:p>
                    </p:txBody>
                  </p:sp>
                </p:grpSp>
                <p:cxnSp>
                  <p:nvCxnSpPr>
                    <p:cNvPr id="48" name="Straight Arrow Connector 47">
                      <a:extLst>
                        <a:ext uri="{FF2B5EF4-FFF2-40B4-BE49-F238E27FC236}">
                          <a16:creationId xmlns:a16="http://schemas.microsoft.com/office/drawing/2014/main" id="{E107FDF1-187C-46CB-8409-26132F70DC4A}"/>
                        </a:ext>
                      </a:extLst>
                    </p:cNvPr>
                    <p:cNvCxnSpPr>
                      <a:stCxn id="51" idx="2"/>
                      <a:endCxn id="52" idx="0"/>
                    </p:cNvCxnSpPr>
                    <p:nvPr/>
                  </p:nvCxnSpPr>
                  <p:spPr>
                    <a:xfrm flipH="1">
                      <a:off x="1673098" y="1808480"/>
                      <a:ext cx="1" cy="254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450F5DA7-A670-4CE7-B410-1EE2E787FC5A}"/>
                        </a:ext>
                      </a:extLst>
                    </p:cNvPr>
                    <p:cNvCxnSpPr>
                      <a:cxnSpLocks/>
                      <a:stCxn id="52" idx="2"/>
                      <a:endCxn id="55" idx="0"/>
                    </p:cNvCxnSpPr>
                    <p:nvPr/>
                  </p:nvCxnSpPr>
                  <p:spPr>
                    <a:xfrm>
                      <a:off x="1673098" y="2621280"/>
                      <a:ext cx="2731" cy="26162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B5AF779C-2169-4C6E-9E6D-50A857728F98}"/>
                        </a:ext>
                      </a:extLst>
                    </p:cNvPr>
                    <p:cNvCxnSpPr>
                      <a:cxnSpLocks/>
                      <a:stCxn id="53" idx="2"/>
                      <a:endCxn id="54" idx="0"/>
                    </p:cNvCxnSpPr>
                    <p:nvPr/>
                  </p:nvCxnSpPr>
                  <p:spPr>
                    <a:xfrm>
                      <a:off x="1670749" y="3695701"/>
                      <a:ext cx="2350" cy="292099"/>
                    </a:xfrm>
                    <a:prstGeom prst="straightConnector1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Connector: Curved 45">
                    <a:extLst>
                      <a:ext uri="{FF2B5EF4-FFF2-40B4-BE49-F238E27FC236}">
                        <a16:creationId xmlns:a16="http://schemas.microsoft.com/office/drawing/2014/main" id="{B829DA50-420E-4145-A09A-AB026885ECB2}"/>
                      </a:ext>
                    </a:extLst>
                  </p:cNvPr>
                  <p:cNvCxnSpPr>
                    <a:cxnSpLocks/>
                    <a:stCxn id="51" idx="3"/>
                    <a:endCxn id="53" idx="3"/>
                  </p:cNvCxnSpPr>
                  <p:nvPr/>
                </p:nvCxnSpPr>
                <p:spPr>
                  <a:xfrm flipH="1">
                    <a:off x="2451100" y="1529080"/>
                    <a:ext cx="125349" cy="2026921"/>
                  </a:xfrm>
                  <a:prstGeom prst="curvedConnector3">
                    <a:avLst>
                      <a:gd name="adj1" fmla="val -632219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ctor: Curved 65">
                    <a:extLst>
                      <a:ext uri="{FF2B5EF4-FFF2-40B4-BE49-F238E27FC236}">
                        <a16:creationId xmlns:a16="http://schemas.microsoft.com/office/drawing/2014/main" id="{F9EE8688-D3B0-4F2A-8F73-5F4F2C859132}"/>
                      </a:ext>
                    </a:extLst>
                  </p:cNvPr>
                  <p:cNvCxnSpPr>
                    <a:cxnSpLocks/>
                    <a:stCxn id="51" idx="3"/>
                    <a:endCxn id="55" idx="3"/>
                  </p:cNvCxnSpPr>
                  <p:nvPr/>
                </p:nvCxnSpPr>
                <p:spPr>
                  <a:xfrm flipH="1">
                    <a:off x="2456180" y="1529080"/>
                    <a:ext cx="120269" cy="1493520"/>
                  </a:xfrm>
                  <a:prstGeom prst="curvedConnector3">
                    <a:avLst>
                      <a:gd name="adj1" fmla="val -190074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64AC956F-730C-4336-841A-AED809A1CB8E}"/>
                    </a:ext>
                  </a:extLst>
                </p:cNvPr>
                <p:cNvSpPr/>
                <p:nvPr/>
              </p:nvSpPr>
              <p:spPr>
                <a:xfrm>
                  <a:off x="6285357" y="2882900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</p:grpSp>
          <p:cxnSp>
            <p:nvCxnSpPr>
              <p:cNvPr id="61" name="Connector: Curved 60">
                <a:extLst>
                  <a:ext uri="{FF2B5EF4-FFF2-40B4-BE49-F238E27FC236}">
                    <a16:creationId xmlns:a16="http://schemas.microsoft.com/office/drawing/2014/main" id="{2E08D82C-0BBA-443F-B395-8F6EC74FA24B}"/>
                  </a:ext>
                </a:extLst>
              </p:cNvPr>
              <p:cNvCxnSpPr>
                <a:stCxn id="55" idx="1"/>
                <a:endCxn id="54" idx="1"/>
              </p:cNvCxnSpPr>
              <p:nvPr/>
            </p:nvCxnSpPr>
            <p:spPr>
              <a:xfrm rot="10800000" flipV="1">
                <a:off x="6015927" y="3022600"/>
                <a:ext cx="269430" cy="1143000"/>
              </a:xfrm>
              <a:prstGeom prst="curvedConnector3">
                <a:avLst>
                  <a:gd name="adj1" fmla="val 184846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4F1DB51-BA87-4388-A8E8-A8E67485DC42}"/>
                  </a:ext>
                </a:extLst>
              </p:cNvPr>
              <p:cNvCxnSpPr>
                <a:cxnSpLocks/>
                <a:stCxn id="52" idx="3"/>
                <a:endCxn id="53" idx="3"/>
              </p:cNvCxnSpPr>
              <p:nvPr/>
            </p:nvCxnSpPr>
            <p:spPr>
              <a:xfrm flipH="1">
                <a:off x="7853680" y="2341880"/>
                <a:ext cx="230949" cy="1214121"/>
              </a:xfrm>
              <a:prstGeom prst="curvedConnector3">
                <a:avLst>
                  <a:gd name="adj1" fmla="val -98983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E9EB6B-5E93-4F69-A098-A7F3349073EF}"/>
                </a:ext>
              </a:extLst>
            </p:cNvPr>
            <p:cNvSpPr txBox="1"/>
            <p:nvPr/>
          </p:nvSpPr>
          <p:spPr>
            <a:xfrm>
              <a:off x="6045631" y="27770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FA7328B-1D35-44A9-95C4-6FA37B9881B7}"/>
                </a:ext>
              </a:extLst>
            </p:cNvPr>
            <p:cNvSpPr txBox="1"/>
            <p:nvPr/>
          </p:nvSpPr>
          <p:spPr>
            <a:xfrm>
              <a:off x="6032096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93F874-B7E1-4413-877C-68699B2F7BE2}"/>
                </a:ext>
              </a:extLst>
            </p:cNvPr>
            <p:cNvSpPr txBox="1"/>
            <p:nvPr/>
          </p:nvSpPr>
          <p:spPr>
            <a:xfrm>
              <a:off x="5545314" y="40496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8EB27B-B8D2-4EB1-93C7-98962120716A}"/>
                </a:ext>
              </a:extLst>
            </p:cNvPr>
            <p:cNvSpPr txBox="1"/>
            <p:nvPr/>
          </p:nvSpPr>
          <p:spPr>
            <a:xfrm>
              <a:off x="5730039" y="220782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8F5D69-0D61-4E72-BBCE-A028E52CF9DA}"/>
                </a:ext>
              </a:extLst>
            </p:cNvPr>
            <p:cNvSpPr txBox="1"/>
            <p:nvPr/>
          </p:nvSpPr>
          <p:spPr>
            <a:xfrm>
              <a:off x="5840875" y="1392587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45FBC6A-1697-4311-88C6-6A5D83113ED6}"/>
              </a:ext>
            </a:extLst>
          </p:cNvPr>
          <p:cNvSpPr txBox="1"/>
          <p:nvPr/>
        </p:nvSpPr>
        <p:spPr>
          <a:xfrm>
            <a:off x="1430998" y="43012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847004-DA0E-41A9-9CBA-63F413091A7D}"/>
              </a:ext>
            </a:extLst>
          </p:cNvPr>
          <p:cNvSpPr txBox="1"/>
          <p:nvPr/>
        </p:nvSpPr>
        <p:spPr>
          <a:xfrm>
            <a:off x="4095579" y="43012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3F0B85-5125-49BE-8437-BE6D1FCDCFA0}"/>
              </a:ext>
            </a:extLst>
          </p:cNvPr>
          <p:cNvSpPr txBox="1"/>
          <p:nvPr/>
        </p:nvSpPr>
        <p:spPr>
          <a:xfrm>
            <a:off x="6843199" y="429156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112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598431-2685-478F-9B6A-922B0FE065AA}"/>
              </a:ext>
            </a:extLst>
          </p:cNvPr>
          <p:cNvSpPr/>
          <p:nvPr/>
        </p:nvSpPr>
        <p:spPr>
          <a:xfrm>
            <a:off x="1287571" y="1816100"/>
            <a:ext cx="1211104" cy="787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Building Multi-version Graphs and Context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A602BA-0DB9-4E51-AAFC-0847263D3568}"/>
              </a:ext>
            </a:extLst>
          </p:cNvPr>
          <p:cNvSpPr/>
          <p:nvPr/>
        </p:nvSpPr>
        <p:spPr>
          <a:xfrm>
            <a:off x="3816996" y="1879259"/>
            <a:ext cx="1349938" cy="69596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Code Change Representation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F715A2-29E3-4296-B782-ECE27E6D386B}"/>
              </a:ext>
            </a:extLst>
          </p:cNvPr>
          <p:cNvSpPr/>
          <p:nvPr/>
        </p:nvSpPr>
        <p:spPr>
          <a:xfrm>
            <a:off x="6791824" y="2053638"/>
            <a:ext cx="1074566" cy="32904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Clustering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C3A280-8BD9-4579-8822-30809E599A73}"/>
              </a:ext>
            </a:extLst>
          </p:cNvPr>
          <p:cNvSpPr/>
          <p:nvPr/>
        </p:nvSpPr>
        <p:spPr>
          <a:xfrm>
            <a:off x="9363680" y="1800280"/>
            <a:ext cx="1369299" cy="78740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Clustering Updating with the Code Clone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0DBBCE-A598-414F-A0E1-9753422C6030}"/>
              </a:ext>
            </a:extLst>
          </p:cNvPr>
          <p:cNvGrpSpPr/>
          <p:nvPr/>
        </p:nvGrpSpPr>
        <p:grpSpPr>
          <a:xfrm>
            <a:off x="2784580" y="1724660"/>
            <a:ext cx="687832" cy="970280"/>
            <a:chOff x="3436112" y="1724660"/>
            <a:chExt cx="687832" cy="97028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FB55CB-6F55-4AEA-A019-E2E712CD2F75}"/>
                </a:ext>
              </a:extLst>
            </p:cNvPr>
            <p:cNvSpPr/>
            <p:nvPr/>
          </p:nvSpPr>
          <p:spPr>
            <a:xfrm>
              <a:off x="3683508" y="17246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367E73-5F19-4EE0-988F-2F2881DE67D3}"/>
                </a:ext>
              </a:extLst>
            </p:cNvPr>
            <p:cNvSpPr/>
            <p:nvPr/>
          </p:nvSpPr>
          <p:spPr>
            <a:xfrm>
              <a:off x="3436112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49D8D8-0AB8-474E-B5C3-226F08EE9BFC}"/>
                </a:ext>
              </a:extLst>
            </p:cNvPr>
            <p:cNvSpPr/>
            <p:nvPr/>
          </p:nvSpPr>
          <p:spPr>
            <a:xfrm>
              <a:off x="3941064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1C8043-704A-4927-9334-73E541FA7A5B}"/>
                </a:ext>
              </a:extLst>
            </p:cNvPr>
            <p:cNvSpPr/>
            <p:nvPr/>
          </p:nvSpPr>
          <p:spPr>
            <a:xfrm>
              <a:off x="3683508" y="25120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2CDB62-892A-48F4-B914-405DDB75E564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3839606" y="18807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25474F-BC63-4405-99A5-2DD6CF988EFD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3592210" y="1880758"/>
              <a:ext cx="11808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F1944E-4620-47C2-B97A-3DDE6D486C1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3839606" y="22744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DE0FF5-3A24-4DA0-BDC1-0E2ED0473CC2}"/>
              </a:ext>
            </a:extLst>
          </p:cNvPr>
          <p:cNvGrpSpPr/>
          <p:nvPr/>
        </p:nvGrpSpPr>
        <p:grpSpPr>
          <a:xfrm rot="5400000">
            <a:off x="5877281" y="1377474"/>
            <a:ext cx="250078" cy="810055"/>
            <a:chOff x="6068497" y="1766458"/>
            <a:chExt cx="250078" cy="81005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0EDECD1-7571-482F-9655-68F74775B1FC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110FD6-6AEF-4A37-BA03-1FB90247A9C7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2C1D23-59A2-4677-8953-E3BE713584D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DC7B1A-8814-4212-A7E9-83191FB58205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9B330F-62D3-4441-A8A4-E1CB35AF3E16}"/>
              </a:ext>
            </a:extLst>
          </p:cNvPr>
          <p:cNvGrpSpPr/>
          <p:nvPr/>
        </p:nvGrpSpPr>
        <p:grpSpPr>
          <a:xfrm rot="5400000">
            <a:off x="5877281" y="1721532"/>
            <a:ext cx="250078" cy="810055"/>
            <a:chOff x="6068497" y="1766458"/>
            <a:chExt cx="250078" cy="81005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E8E9E84-2882-4C2B-A78B-BC5BC79E2281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739091-E964-4293-95EB-C71D7B2E026C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43E43F2-AED0-4F61-A4B9-DB5BEBFEB12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7B79F1-1157-4287-8700-B7A9D06792F3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169A95-EA04-4764-837B-A65767CA6E76}"/>
              </a:ext>
            </a:extLst>
          </p:cNvPr>
          <p:cNvGrpSpPr/>
          <p:nvPr/>
        </p:nvGrpSpPr>
        <p:grpSpPr>
          <a:xfrm rot="5400000">
            <a:off x="5877281" y="2258854"/>
            <a:ext cx="250078" cy="810055"/>
            <a:chOff x="6068497" y="1766458"/>
            <a:chExt cx="250078" cy="81005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E0368D0-A514-4922-8387-A322FE8996F2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E44E98-DF49-44F8-BA14-CEB3A5C3B540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F5EA12-0541-47C8-98DA-8343B982139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57D89F-CD41-4D40-A205-6F5EA3902B10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CD25C06-2827-49BD-B870-DE6C520A66E2}"/>
              </a:ext>
            </a:extLst>
          </p:cNvPr>
          <p:cNvSpPr txBox="1"/>
          <p:nvPr/>
        </p:nvSpPr>
        <p:spPr>
          <a:xfrm>
            <a:off x="5747861" y="217277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ADAA979-BAC1-4900-BB38-42C268B1A317}"/>
              </a:ext>
            </a:extLst>
          </p:cNvPr>
          <p:cNvSpPr/>
          <p:nvPr/>
        </p:nvSpPr>
        <p:spPr>
          <a:xfrm rot="5400000">
            <a:off x="8497935" y="1377475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0732FE-8129-4AC0-92D7-ED5E3CD94363}"/>
              </a:ext>
            </a:extLst>
          </p:cNvPr>
          <p:cNvSpPr/>
          <p:nvPr/>
        </p:nvSpPr>
        <p:spPr>
          <a:xfrm rot="5400000">
            <a:off x="8497935" y="1721533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90D9DBC-E479-44A8-BB8D-793B437EE4D5}"/>
              </a:ext>
            </a:extLst>
          </p:cNvPr>
          <p:cNvSpPr/>
          <p:nvPr/>
        </p:nvSpPr>
        <p:spPr>
          <a:xfrm rot="5400000">
            <a:off x="8497935" y="2258855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7EEF1B-206D-458A-8903-70ED1A89C952}"/>
              </a:ext>
            </a:extLst>
          </p:cNvPr>
          <p:cNvSpPr txBox="1"/>
          <p:nvPr/>
        </p:nvSpPr>
        <p:spPr>
          <a:xfrm>
            <a:off x="8368515" y="2172775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94FA982-DA70-4CAD-AEC3-E135A31877D1}"/>
              </a:ext>
            </a:extLst>
          </p:cNvPr>
          <p:cNvSpPr/>
          <p:nvPr/>
        </p:nvSpPr>
        <p:spPr>
          <a:xfrm rot="5400000">
            <a:off x="11323672" y="1377476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F03E46-D8FB-48EF-BDA3-515906E64E84}"/>
              </a:ext>
            </a:extLst>
          </p:cNvPr>
          <p:cNvSpPr/>
          <p:nvPr/>
        </p:nvSpPr>
        <p:spPr>
          <a:xfrm rot="5400000">
            <a:off x="11323672" y="1721534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9DDE5EB-102A-41B3-AADB-21FDA77DE097}"/>
              </a:ext>
            </a:extLst>
          </p:cNvPr>
          <p:cNvSpPr/>
          <p:nvPr/>
        </p:nvSpPr>
        <p:spPr>
          <a:xfrm rot="5400000">
            <a:off x="11323672" y="2258856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876D11-3EB6-4256-8045-898889072D62}"/>
              </a:ext>
            </a:extLst>
          </p:cNvPr>
          <p:cNvSpPr txBox="1"/>
          <p:nvPr/>
        </p:nvSpPr>
        <p:spPr>
          <a:xfrm>
            <a:off x="11194252" y="217277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D4A621-0432-4653-B205-973432B5251D}"/>
              </a:ext>
            </a:extLst>
          </p:cNvPr>
          <p:cNvSpPr/>
          <p:nvPr/>
        </p:nvSpPr>
        <p:spPr>
          <a:xfrm>
            <a:off x="3628239" y="1018095"/>
            <a:ext cx="5561533" cy="2223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842F2A-F530-49F3-931E-E85848E4B6CB}"/>
              </a:ext>
            </a:extLst>
          </p:cNvPr>
          <p:cNvSpPr txBox="1"/>
          <p:nvPr/>
        </p:nvSpPr>
        <p:spPr>
          <a:xfrm>
            <a:off x="3816996" y="2977284"/>
            <a:ext cx="537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Context-aware Graph-based Code Change Clustering Learning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7D81B-9C7B-4BD1-9C65-D542732C1EDA}"/>
              </a:ext>
            </a:extLst>
          </p:cNvPr>
          <p:cNvSpPr txBox="1"/>
          <p:nvPr/>
        </p:nvSpPr>
        <p:spPr>
          <a:xfrm>
            <a:off x="2403812" y="1200759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Multi-version graphs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D55EB6-B9B3-4A90-8405-7A9D41318008}"/>
              </a:ext>
            </a:extLst>
          </p:cNvPr>
          <p:cNvSpPr txBox="1"/>
          <p:nvPr/>
        </p:nvSpPr>
        <p:spPr>
          <a:xfrm>
            <a:off x="5335252" y="983942"/>
            <a:ext cx="1357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Representation Vectors for Changed Nodes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6D8053-D25E-48C4-BA78-64FB1F9E08AF}"/>
              </a:ext>
            </a:extLst>
          </p:cNvPr>
          <p:cNvSpPr txBox="1"/>
          <p:nvPr/>
        </p:nvSpPr>
        <p:spPr>
          <a:xfrm>
            <a:off x="7948810" y="1200759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Clustering Results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8A3B0-32BD-4C9D-825B-A1EA8C14F83B}"/>
              </a:ext>
            </a:extLst>
          </p:cNvPr>
          <p:cNvSpPr txBox="1"/>
          <p:nvPr/>
        </p:nvSpPr>
        <p:spPr>
          <a:xfrm>
            <a:off x="10607479" y="1200759"/>
            <a:ext cx="1626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Updated Clustering Results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AA68E82E-3006-43DC-BCB3-E14747D144E2}"/>
              </a:ext>
            </a:extLst>
          </p:cNvPr>
          <p:cNvSpPr/>
          <p:nvPr/>
        </p:nvSpPr>
        <p:spPr>
          <a:xfrm>
            <a:off x="2529155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3BCE0D83-D45A-47A9-8391-FD13ECAA1D11}"/>
              </a:ext>
            </a:extLst>
          </p:cNvPr>
          <p:cNvSpPr/>
          <p:nvPr/>
        </p:nvSpPr>
        <p:spPr>
          <a:xfrm>
            <a:off x="353502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12863E9-6FAE-491C-9DAE-29C7134764D9}"/>
              </a:ext>
            </a:extLst>
          </p:cNvPr>
          <p:cNvSpPr/>
          <p:nvPr/>
        </p:nvSpPr>
        <p:spPr>
          <a:xfrm>
            <a:off x="527308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76A22D7-D2FC-4104-8F0D-D5C1B9E4656E}"/>
              </a:ext>
            </a:extLst>
          </p:cNvPr>
          <p:cNvSpPr/>
          <p:nvPr/>
        </p:nvSpPr>
        <p:spPr>
          <a:xfrm>
            <a:off x="650885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0DDA746-72E2-4C55-8092-3168D7B3668D}"/>
              </a:ext>
            </a:extLst>
          </p:cNvPr>
          <p:cNvSpPr/>
          <p:nvPr/>
        </p:nvSpPr>
        <p:spPr>
          <a:xfrm>
            <a:off x="7927744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FCF75B42-B9A2-4786-BF5A-C8B7B8892ECB}"/>
              </a:ext>
            </a:extLst>
          </p:cNvPr>
          <p:cNvSpPr/>
          <p:nvPr/>
        </p:nvSpPr>
        <p:spPr>
          <a:xfrm>
            <a:off x="907066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B0FF969-D2F2-40D2-9E73-1FAFF2991818}"/>
              </a:ext>
            </a:extLst>
          </p:cNvPr>
          <p:cNvSpPr/>
          <p:nvPr/>
        </p:nvSpPr>
        <p:spPr>
          <a:xfrm>
            <a:off x="1078505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60B7D68F-ABCC-43B2-AAD4-86D86287FBA9}"/>
              </a:ext>
            </a:extLst>
          </p:cNvPr>
          <p:cNvSpPr/>
          <p:nvPr/>
        </p:nvSpPr>
        <p:spPr>
          <a:xfrm>
            <a:off x="389698" y="1163540"/>
            <a:ext cx="366713" cy="521847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ard 71">
            <a:extLst>
              <a:ext uri="{FF2B5EF4-FFF2-40B4-BE49-F238E27FC236}">
                <a16:creationId xmlns:a16="http://schemas.microsoft.com/office/drawing/2014/main" id="{1F493FA5-9C7D-4A80-BEA9-39639D4A8B41}"/>
              </a:ext>
            </a:extLst>
          </p:cNvPr>
          <p:cNvSpPr/>
          <p:nvPr/>
        </p:nvSpPr>
        <p:spPr>
          <a:xfrm>
            <a:off x="378341" y="2274458"/>
            <a:ext cx="366713" cy="521847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D3FF65-1731-40D1-8D34-B57736348470}"/>
              </a:ext>
            </a:extLst>
          </p:cNvPr>
          <p:cNvSpPr txBox="1"/>
          <p:nvPr/>
        </p:nvSpPr>
        <p:spPr>
          <a:xfrm>
            <a:off x="-86962" y="1702691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F76080-1614-4BBA-817F-8F124E63ECC0}"/>
              </a:ext>
            </a:extLst>
          </p:cNvPr>
          <p:cNvSpPr txBox="1"/>
          <p:nvPr/>
        </p:nvSpPr>
        <p:spPr>
          <a:xfrm>
            <a:off x="-86962" y="2796305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j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D7A541A3-35BB-4FF2-B85F-EE88EF06D435}"/>
              </a:ext>
            </a:extLst>
          </p:cNvPr>
          <p:cNvSpPr/>
          <p:nvPr/>
        </p:nvSpPr>
        <p:spPr>
          <a:xfrm>
            <a:off x="1013881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8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647</Words>
  <Application>Microsoft Office PowerPoint</Application>
  <PresentationFormat>Widescreen</PresentationFormat>
  <Paragraphs>175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50</cp:revision>
  <dcterms:created xsi:type="dcterms:W3CDTF">2021-08-16T16:12:09Z</dcterms:created>
  <dcterms:modified xsi:type="dcterms:W3CDTF">2022-02-17T04:36:28Z</dcterms:modified>
</cp:coreProperties>
</file>