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CultureInfo.InvariantCulture));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  <a:stCxn id="51" idx="3"/>
                    <a:endCxn id="53" idx="3"/>
                  </p:cNvCxnSpPr>
                  <p:nvPr/>
                </p:nvCxnSpPr>
                <p:spPr>
                  <a:xfrm flipH="1">
                    <a:off x="2451100" y="1529080"/>
                    <a:ext cx="125349" cy="2026921"/>
                  </a:xfrm>
                  <a:prstGeom prst="curvedConnector3">
                    <a:avLst>
                      <a:gd name="adj1" fmla="val -632219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9007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9898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Building Multi-version PDGs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791824" y="2053638"/>
            <a:ext cx="1074566" cy="32904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Updating the Clusters via Code Clone Det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87728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87728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87728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74786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32372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730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50885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7066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649</Words>
  <Application>Microsoft Office PowerPoint</Application>
  <PresentationFormat>Widescreen</PresentationFormat>
  <Paragraphs>175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61</cp:revision>
  <dcterms:created xsi:type="dcterms:W3CDTF">2021-08-16T16:12:09Z</dcterms:created>
  <dcterms:modified xsi:type="dcterms:W3CDTF">2022-02-18T04:51:42Z</dcterms:modified>
</cp:coreProperties>
</file>