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13726" y="2086816"/>
              <a:ext cx="17141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76009" y="1284611"/>
            <a:ext cx="5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39341" y="1910793"/>
            <a:ext cx="553806" cy="442175"/>
            <a:chOff x="7569916" y="3846044"/>
            <a:chExt cx="553806" cy="442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41841" y="3980557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716</Words>
  <Application>Microsoft Office PowerPoint</Application>
  <PresentationFormat>Widescreen</PresentationFormat>
  <Paragraphs>219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羿 李</cp:lastModifiedBy>
  <cp:revision>88</cp:revision>
  <dcterms:created xsi:type="dcterms:W3CDTF">2021-08-16T16:12:09Z</dcterms:created>
  <dcterms:modified xsi:type="dcterms:W3CDTF">2022-03-09T22:44:37Z</dcterms:modified>
</cp:coreProperties>
</file>