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6587" y="1529078"/>
                    <a:ext cx="125349" cy="2026921"/>
                  </a:xfrm>
                  <a:prstGeom prst="curvedConnector3">
                    <a:avLst>
                      <a:gd name="adj1" fmla="val -239108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64731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3959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27D9-3939-4C10-9C98-84606CC073B2}"/>
              </a:ext>
            </a:extLst>
          </p:cNvPr>
          <p:cNvSpPr txBox="1"/>
          <p:nvPr/>
        </p:nvSpPr>
        <p:spPr>
          <a:xfrm>
            <a:off x="6664463" y="8559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d-</a:t>
            </a:r>
            <a:r>
              <a:rPr lang="nn-NO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E5447-99E9-498C-A767-5D6E7CA15AD1}"/>
              </a:ext>
            </a:extLst>
          </p:cNvPr>
          <p:cNvSpPr txBox="1"/>
          <p:nvPr/>
        </p:nvSpPr>
        <p:spPr>
          <a:xfrm>
            <a:off x="7409561" y="732868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i, j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Building Multi-version PDGs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791824" y="2053638"/>
            <a:ext cx="1074566" cy="32904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Updating the Clusters via Code Clone Det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87728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87728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87728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74786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32372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730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50885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7066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δ-PDG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29575"/>
            <a:chOff x="4761992" y="3977386"/>
            <a:chExt cx="1004063" cy="52957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36838" y="4137629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700</Words>
  <Application>Microsoft Office PowerPoint</Application>
  <PresentationFormat>Widescreen</PresentationFormat>
  <Paragraphs>203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71</cp:revision>
  <dcterms:created xsi:type="dcterms:W3CDTF">2021-08-16T16:12:09Z</dcterms:created>
  <dcterms:modified xsi:type="dcterms:W3CDTF">2022-03-07T04:49:00Z</dcterms:modified>
</cp:coreProperties>
</file>