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6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Trace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computeGeometricalProperties()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Stmt-level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E4CBE-0E8F-4B99-B5E6-389DC6C61087}"/>
              </a:ext>
            </a:extLst>
          </p:cNvPr>
          <p:cNvSpPr/>
          <p:nvPr/>
        </p:nvSpPr>
        <p:spPr>
          <a:xfrm>
            <a:off x="1135890" y="290530"/>
            <a:ext cx="3646551" cy="1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FormatYears(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years){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years.Length; i++)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        yearsPart.Append(years[i].ToString(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CultureInfo.InvariantCulture));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-       int next = i + 1;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      var next = i + 1;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7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(next &lt; years.Length){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8    ...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9}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2D914-94EC-4317-86D1-61DAF9F86556}"/>
              </a:ext>
            </a:extLst>
          </p:cNvPr>
          <p:cNvGrpSpPr/>
          <p:nvPr/>
        </p:nvGrpSpPr>
        <p:grpSpPr>
          <a:xfrm>
            <a:off x="613347" y="1790700"/>
            <a:ext cx="2106803" cy="2552699"/>
            <a:chOff x="613347" y="1790700"/>
            <a:chExt cx="2106803" cy="2552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1F96C-0715-4025-84BA-39749F58120B}"/>
                </a:ext>
              </a:extLst>
            </p:cNvPr>
            <p:cNvGrpSpPr/>
            <p:nvPr/>
          </p:nvGrpSpPr>
          <p:grpSpPr>
            <a:xfrm>
              <a:off x="613347" y="1790700"/>
              <a:ext cx="2106803" cy="2552699"/>
              <a:chOff x="619697" y="1790700"/>
              <a:chExt cx="2106803" cy="25526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50AA14-9E68-44E6-8458-0C760309D4B3}"/>
                  </a:ext>
                </a:extLst>
              </p:cNvPr>
              <p:cNvGrpSpPr/>
              <p:nvPr/>
            </p:nvGrpSpPr>
            <p:grpSpPr>
              <a:xfrm>
                <a:off x="619697" y="1790700"/>
                <a:ext cx="2106803" cy="2552699"/>
                <a:chOff x="619697" y="1790700"/>
                <a:chExt cx="2106803" cy="255269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EDE7534-B6E7-450C-B7C4-A8AF41A99BA8}"/>
                    </a:ext>
                  </a:extLst>
                </p:cNvPr>
                <p:cNvSpPr/>
                <p:nvPr/>
              </p:nvSpPr>
              <p:spPr>
                <a:xfrm>
                  <a:off x="763398" y="1790700"/>
                  <a:ext cx="1819401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for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var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i = 0; i &lt; years.Length; i++)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EFA7E4B-6B6A-48D4-98FD-062E8D4C78A4}"/>
                    </a:ext>
                  </a:extLst>
                </p:cNvPr>
                <p:cNvSpPr/>
                <p:nvPr/>
              </p:nvSpPr>
              <p:spPr>
                <a:xfrm>
                  <a:off x="657797" y="2603500"/>
                  <a:ext cx="2030602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yearsPart.Append(years[i].ToString(CultureInfo.InvariantCulture));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288F229-B678-4FB0-894D-254B2E7C873D}"/>
                    </a:ext>
                  </a:extLst>
                </p:cNvPr>
                <p:cNvSpPr/>
                <p:nvPr/>
              </p:nvSpPr>
              <p:spPr>
                <a:xfrm>
                  <a:off x="884047" y="3416301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AC901C5-E58F-49A1-B7C3-C7F2AC405786}"/>
                    </a:ext>
                  </a:extLst>
                </p:cNvPr>
                <p:cNvSpPr/>
                <p:nvPr/>
              </p:nvSpPr>
              <p:spPr>
                <a:xfrm>
                  <a:off x="619697" y="3987800"/>
                  <a:ext cx="2106803" cy="3555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if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(next &lt; years.Length){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B8A0CE-AAFF-435D-AFC8-DA8DA1CCC39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73098" y="2349500"/>
                <a:ext cx="1" cy="25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C550C-7344-4356-9E9F-9599C1D2CE04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1670749" y="3162300"/>
                <a:ext cx="2349" cy="254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97AF5D-A3A2-43EC-8D88-90CCD63AD89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670749" y="3695701"/>
                <a:ext cx="2350" cy="2920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0EB26-9FB0-453D-963A-3EA3B1AC5D2F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H="1">
              <a:off x="2451100" y="2070100"/>
              <a:ext cx="125349" cy="1485901"/>
            </a:xfrm>
            <a:prstGeom prst="curvedConnector3">
              <a:avLst>
                <a:gd name="adj1" fmla="val -182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06EF6D-619D-41C6-8617-17C4B39D7366}"/>
              </a:ext>
            </a:extLst>
          </p:cNvPr>
          <p:cNvSpPr txBox="1"/>
          <p:nvPr/>
        </p:nvSpPr>
        <p:spPr>
          <a:xfrm>
            <a:off x="530626" y="19162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D791C-C48B-4EDF-A649-A0B8E225D0D9}"/>
              </a:ext>
            </a:extLst>
          </p:cNvPr>
          <p:cNvSpPr txBox="1"/>
          <p:nvPr/>
        </p:nvSpPr>
        <p:spPr>
          <a:xfrm>
            <a:off x="438266" y="274104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7BF0F-9F0E-4849-A074-32749DCEF89C}"/>
              </a:ext>
            </a:extLst>
          </p:cNvPr>
          <p:cNvSpPr txBox="1"/>
          <p:nvPr/>
        </p:nvSpPr>
        <p:spPr>
          <a:xfrm>
            <a:off x="610998" y="34021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CB3BD7-89ED-44A5-85FE-216091F622A7}"/>
              </a:ext>
            </a:extLst>
          </p:cNvPr>
          <p:cNvSpPr txBox="1"/>
          <p:nvPr/>
        </p:nvSpPr>
        <p:spPr>
          <a:xfrm>
            <a:off x="302821" y="4036033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68B9F-4FAB-447D-88B4-EAA38C833C79}"/>
              </a:ext>
            </a:extLst>
          </p:cNvPr>
          <p:cNvGrpSpPr/>
          <p:nvPr/>
        </p:nvGrpSpPr>
        <p:grpSpPr>
          <a:xfrm>
            <a:off x="2959166" y="1804296"/>
            <a:ext cx="2410334" cy="2553110"/>
            <a:chOff x="2938716" y="1790700"/>
            <a:chExt cx="2410334" cy="25531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26D3CA-CC9C-42D6-8A84-9BBDB07D72C4}"/>
                </a:ext>
              </a:extLst>
            </p:cNvPr>
            <p:cNvGrpSpPr/>
            <p:nvPr/>
          </p:nvGrpSpPr>
          <p:grpSpPr>
            <a:xfrm>
              <a:off x="3242247" y="1790700"/>
              <a:ext cx="2106803" cy="2552699"/>
              <a:chOff x="613347" y="1790700"/>
              <a:chExt cx="2106803" cy="2552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AE4BF9-1966-46B9-B727-6BDC844B35CF}"/>
                  </a:ext>
                </a:extLst>
              </p:cNvPr>
              <p:cNvGrpSpPr/>
              <p:nvPr/>
            </p:nvGrpSpPr>
            <p:grpSpPr>
              <a:xfrm>
                <a:off x="613347" y="1790700"/>
                <a:ext cx="2106803" cy="2552699"/>
                <a:chOff x="619697" y="1790700"/>
                <a:chExt cx="2106803" cy="255269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3F3121B-578D-4F91-85AC-4ADCB7CE8850}"/>
                    </a:ext>
                  </a:extLst>
                </p:cNvPr>
                <p:cNvGrpSpPr/>
                <p:nvPr/>
              </p:nvGrpSpPr>
              <p:grpSpPr>
                <a:xfrm>
                  <a:off x="619697" y="1790700"/>
                  <a:ext cx="2106803" cy="2552699"/>
                  <a:chOff x="619697" y="1790700"/>
                  <a:chExt cx="2106803" cy="2552699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FF26DD-7B7A-4F0A-9121-DE530C47DB5C}"/>
                      </a:ext>
                    </a:extLst>
                  </p:cNvPr>
                  <p:cNvSpPr/>
                  <p:nvPr/>
                </p:nvSpPr>
                <p:spPr>
                  <a:xfrm>
                    <a:off x="763398" y="1790700"/>
                    <a:ext cx="1819401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for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</a:t>
                    </a:r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var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i = 0; i &lt; years.Length; i++)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{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6BF80F76-3EF3-4B73-977A-C6E10181BB23}"/>
                      </a:ext>
                    </a:extLst>
                  </p:cNvPr>
                  <p:cNvSpPr/>
                  <p:nvPr/>
                </p:nvSpPr>
                <p:spPr>
                  <a:xfrm>
                    <a:off x="657797" y="2603500"/>
                    <a:ext cx="2030602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yearsPart.Append(years[i].ToString(CultureInfo.InvariantCulture));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D51D68A-1D28-4DDC-87DC-6631E7CF7922}"/>
                      </a:ext>
                    </a:extLst>
                  </p:cNvPr>
                  <p:cNvSpPr/>
                  <p:nvPr/>
                </p:nvSpPr>
                <p:spPr>
                  <a:xfrm>
                    <a:off x="884047" y="3416301"/>
                    <a:ext cx="1573403" cy="279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var next = i + 1;</a:t>
                    </a: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3017B1F-6065-43D8-BCF5-81A486A58B3B}"/>
                      </a:ext>
                    </a:extLst>
                  </p:cNvPr>
                  <p:cNvSpPr/>
                  <p:nvPr/>
                </p:nvSpPr>
                <p:spPr>
                  <a:xfrm>
                    <a:off x="619697" y="3987800"/>
                    <a:ext cx="2106803" cy="35559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if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(next &lt; years.Length){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F4D5353-CEA8-4E60-B92D-D60921AF18E6}"/>
                    </a:ext>
                  </a:extLst>
                </p:cNvPr>
                <p:cNvCxnSpPr>
                  <a:stCxn id="40" idx="2"/>
                  <a:endCxn id="41" idx="0"/>
                </p:cNvCxnSpPr>
                <p:nvPr/>
              </p:nvCxnSpPr>
              <p:spPr>
                <a:xfrm flipH="1">
                  <a:off x="1673098" y="2349500"/>
                  <a:ext cx="1" cy="25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E6CC51-67C9-4794-9D77-464CC4A129CF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1670749" y="3162300"/>
                  <a:ext cx="2349" cy="2540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3B47D4-3EA3-47FA-B78A-4186CDF8BFC1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1670749" y="3695701"/>
                  <a:ext cx="2350" cy="292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D2A4C0B-BD2F-47A1-896B-181F72361792}"/>
                  </a:ext>
                </a:extLst>
              </p:cNvPr>
              <p:cNvCxnSpPr>
                <a:cxnSpLocks/>
                <a:stCxn id="40" idx="3"/>
                <a:endCxn id="42" idx="3"/>
              </p:cNvCxnSpPr>
              <p:nvPr/>
            </p:nvCxnSpPr>
            <p:spPr>
              <a:xfrm flipH="1">
                <a:off x="2451100" y="2070100"/>
                <a:ext cx="125349" cy="1485901"/>
              </a:xfrm>
              <a:prstGeom prst="curvedConnector3">
                <a:avLst>
                  <a:gd name="adj1" fmla="val -182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0DD140-3173-47A5-89B6-74DC3DFB982E}"/>
                </a:ext>
              </a:extLst>
            </p:cNvPr>
            <p:cNvSpPr txBox="1"/>
            <p:nvPr/>
          </p:nvSpPr>
          <p:spPr>
            <a:xfrm>
              <a:off x="3123441" y="1916211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28F17-E4EC-4E97-AC57-51624217B2F6}"/>
                </a:ext>
              </a:extLst>
            </p:cNvPr>
            <p:cNvSpPr txBox="1"/>
            <p:nvPr/>
          </p:nvSpPr>
          <p:spPr>
            <a:xfrm>
              <a:off x="3031081" y="274104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1733C8-CCB5-4268-89BB-22B3CBD21A2D}"/>
                </a:ext>
              </a:extLst>
            </p:cNvPr>
            <p:cNvSpPr txBox="1"/>
            <p:nvPr/>
          </p:nvSpPr>
          <p:spPr>
            <a:xfrm>
              <a:off x="3243515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9C60B-CE59-4EC5-ABF3-2CF8BBC29962}"/>
                </a:ext>
              </a:extLst>
            </p:cNvPr>
            <p:cNvSpPr txBox="1"/>
            <p:nvPr/>
          </p:nvSpPr>
          <p:spPr>
            <a:xfrm>
              <a:off x="2938716" y="403603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E23BCD3-3765-4843-9F69-E28F89F96CEA}"/>
              </a:ext>
            </a:extLst>
          </p:cNvPr>
          <p:cNvGrpSpPr/>
          <p:nvPr/>
        </p:nvGrpSpPr>
        <p:grpSpPr>
          <a:xfrm>
            <a:off x="5545314" y="1249680"/>
            <a:ext cx="2577416" cy="3107726"/>
            <a:chOff x="5545314" y="1249680"/>
            <a:chExt cx="2577416" cy="31077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162E77-7CA8-472C-BC4A-838BFF7A5723}"/>
                </a:ext>
              </a:extLst>
            </p:cNvPr>
            <p:cNvGrpSpPr/>
            <p:nvPr/>
          </p:nvGrpSpPr>
          <p:grpSpPr>
            <a:xfrm>
              <a:off x="6015927" y="1249680"/>
              <a:ext cx="2106803" cy="3093719"/>
              <a:chOff x="6015927" y="1249680"/>
              <a:chExt cx="2106803" cy="30937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ED9810-429F-4CDB-B648-AF1BDAE7AF35}"/>
                  </a:ext>
                </a:extLst>
              </p:cNvPr>
              <p:cNvGrpSpPr/>
              <p:nvPr/>
            </p:nvGrpSpPr>
            <p:grpSpPr>
              <a:xfrm>
                <a:off x="6015927" y="1249680"/>
                <a:ext cx="2106803" cy="3093719"/>
                <a:chOff x="6015927" y="1249680"/>
                <a:chExt cx="2106803" cy="309371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401977A-6A88-4567-BA51-DB33D38F68C3}"/>
                    </a:ext>
                  </a:extLst>
                </p:cNvPr>
                <p:cNvGrpSpPr/>
                <p:nvPr/>
              </p:nvGrpSpPr>
              <p:grpSpPr>
                <a:xfrm>
                  <a:off x="6015927" y="1249680"/>
                  <a:ext cx="2106803" cy="3093719"/>
                  <a:chOff x="613347" y="1249680"/>
                  <a:chExt cx="2106803" cy="309371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3504D36-1F52-43C5-AF1C-A0A08ECF14D5}"/>
                      </a:ext>
                    </a:extLst>
                  </p:cNvPr>
                  <p:cNvGrpSpPr/>
                  <p:nvPr/>
                </p:nvGrpSpPr>
                <p:grpSpPr>
                  <a:xfrm>
                    <a:off x="613347" y="1249680"/>
                    <a:ext cx="2106803" cy="3093719"/>
                    <a:chOff x="619697" y="1249680"/>
                    <a:chExt cx="2106803" cy="309371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DE3EFCD-838D-4E0B-B9FD-AB463B2A2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697" y="1249680"/>
                      <a:ext cx="2106803" cy="3093719"/>
                      <a:chOff x="619697" y="1249680"/>
                      <a:chExt cx="2106803" cy="3093719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7DCAA037-C509-42B0-B1A6-BF3CB036F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98" y="1249680"/>
                        <a:ext cx="1819401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for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</a:t>
                        </a:r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var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i = 0; i &lt; years.Length; i++)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{</a:t>
                        </a: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BBB5C2F-DF77-4033-A164-715D39A1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797" y="2062480"/>
                        <a:ext cx="2030602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yearsPart.Append(years[i].ToString(CultureInfo.InvariantCulture));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30BB9309-DD8D-4ADB-9026-464BF994D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047" y="3416301"/>
                        <a:ext cx="1573403" cy="2794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var next = i + 1;</a:t>
                        </a: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9516DE00-7D85-46EA-8543-768411D93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697" y="3987800"/>
                        <a:ext cx="2106803" cy="35559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if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(next &lt; years.Length){</a:t>
                        </a:r>
                      </a:p>
                    </p:txBody>
                  </p: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E107FDF1-187C-46CB-8409-26132F70DC4A}"/>
                        </a:ext>
                      </a:extLst>
                    </p:cNvPr>
                    <p:cNvCxnSpPr>
                      <a:stCxn id="51" idx="2"/>
                      <a:endCxn id="52" idx="0"/>
                    </p:cNvCxnSpPr>
                    <p:nvPr/>
                  </p:nvCxnSpPr>
                  <p:spPr>
                    <a:xfrm flipH="1">
                      <a:off x="1673098" y="1808480"/>
                      <a:ext cx="1" cy="25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450F5DA7-A670-4CE7-B410-1EE2E787FC5A}"/>
                        </a:ext>
                      </a:extLst>
                    </p:cNvPr>
                    <p:cNvCxnSpPr>
                      <a:cxnSpLocks/>
                      <a:stCxn id="52" idx="2"/>
                      <a:endCxn id="55" idx="0"/>
                    </p:cNvCxnSpPr>
                    <p:nvPr/>
                  </p:nvCxnSpPr>
                  <p:spPr>
                    <a:xfrm>
                      <a:off x="1673098" y="2621280"/>
                      <a:ext cx="2731" cy="26162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B5AF779C-2169-4C6E-9E6D-50A857728F98}"/>
                        </a:ext>
                      </a:extLst>
                    </p:cNvPr>
                    <p:cNvCxnSpPr>
                      <a:cxnSpLocks/>
                      <a:stCxn id="53" idx="2"/>
                      <a:endCxn id="54" idx="0"/>
                    </p:cNvCxnSpPr>
                    <p:nvPr/>
                  </p:nvCxnSpPr>
                  <p:spPr>
                    <a:xfrm>
                      <a:off x="1670749" y="3695701"/>
                      <a:ext cx="2350" cy="292099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B829DA50-420E-4145-A09A-AB026885E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36587" y="1529078"/>
                    <a:ext cx="125349" cy="2026921"/>
                  </a:xfrm>
                  <a:prstGeom prst="curvedConnector3">
                    <a:avLst>
                      <a:gd name="adj1" fmla="val -239108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9EE8688-D3B0-4F2A-8F73-5F4F2C859132}"/>
                      </a:ext>
                    </a:extLst>
                  </p:cNvPr>
                  <p:cNvCxnSpPr>
                    <a:cxnSpLocks/>
                    <a:stCxn id="51" idx="3"/>
                    <a:endCxn id="55" idx="3"/>
                  </p:cNvCxnSpPr>
                  <p:nvPr/>
                </p:nvCxnSpPr>
                <p:spPr>
                  <a:xfrm flipH="1">
                    <a:off x="2456180" y="1529080"/>
                    <a:ext cx="120269" cy="1493520"/>
                  </a:xfrm>
                  <a:prstGeom prst="curvedConnector3">
                    <a:avLst>
                      <a:gd name="adj1" fmla="val -164731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4AC956F-730C-4336-841A-AED809A1CB8E}"/>
                    </a:ext>
                  </a:extLst>
                </p:cNvPr>
                <p:cNvSpPr/>
                <p:nvPr/>
              </p:nvSpPr>
              <p:spPr>
                <a:xfrm>
                  <a:off x="6285357" y="2882900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</p:grp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2E08D82C-0BBA-443F-B395-8F6EC74FA24B}"/>
                  </a:ext>
                </a:extLst>
              </p:cNvPr>
              <p:cNvCxnSpPr>
                <a:stCxn id="55" idx="1"/>
                <a:endCxn id="54" idx="1"/>
              </p:cNvCxnSpPr>
              <p:nvPr/>
            </p:nvCxnSpPr>
            <p:spPr>
              <a:xfrm rot="10800000" flipV="1">
                <a:off x="6015927" y="3022600"/>
                <a:ext cx="269430" cy="1143000"/>
              </a:xfrm>
              <a:prstGeom prst="curvedConnector3">
                <a:avLst>
                  <a:gd name="adj1" fmla="val 184846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4F1DB51-BA87-4388-A8E8-A8E67485DC42}"/>
                  </a:ext>
                </a:extLst>
              </p:cNvPr>
              <p:cNvCxnSpPr>
                <a:cxnSpLocks/>
                <a:stCxn id="52" idx="3"/>
                <a:endCxn id="53" idx="3"/>
              </p:cNvCxnSpPr>
              <p:nvPr/>
            </p:nvCxnSpPr>
            <p:spPr>
              <a:xfrm flipH="1">
                <a:off x="7853680" y="2341880"/>
                <a:ext cx="230949" cy="1214121"/>
              </a:xfrm>
              <a:prstGeom prst="curvedConnector3">
                <a:avLst>
                  <a:gd name="adj1" fmla="val -39593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E9EB6B-5E93-4F69-A098-A7F3349073EF}"/>
                </a:ext>
              </a:extLst>
            </p:cNvPr>
            <p:cNvSpPr txBox="1"/>
            <p:nvPr/>
          </p:nvSpPr>
          <p:spPr>
            <a:xfrm>
              <a:off x="6045631" y="27770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A7328B-1D35-44A9-95C4-6FA37B9881B7}"/>
                </a:ext>
              </a:extLst>
            </p:cNvPr>
            <p:cNvSpPr txBox="1"/>
            <p:nvPr/>
          </p:nvSpPr>
          <p:spPr>
            <a:xfrm>
              <a:off x="6032096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3F874-B7E1-4413-877C-68699B2F7BE2}"/>
                </a:ext>
              </a:extLst>
            </p:cNvPr>
            <p:cNvSpPr txBox="1"/>
            <p:nvPr/>
          </p:nvSpPr>
          <p:spPr>
            <a:xfrm>
              <a:off x="5545314" y="40496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8EB27B-B8D2-4EB1-93C7-98962120716A}"/>
                </a:ext>
              </a:extLst>
            </p:cNvPr>
            <p:cNvSpPr txBox="1"/>
            <p:nvPr/>
          </p:nvSpPr>
          <p:spPr>
            <a:xfrm>
              <a:off x="5730039" y="220782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8F5D69-0D61-4E72-BBCE-A028E52CF9DA}"/>
                </a:ext>
              </a:extLst>
            </p:cNvPr>
            <p:cNvSpPr txBox="1"/>
            <p:nvPr/>
          </p:nvSpPr>
          <p:spPr>
            <a:xfrm>
              <a:off x="5840875" y="1392587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5FBC6A-1697-4311-88C6-6A5D83113ED6}"/>
              </a:ext>
            </a:extLst>
          </p:cNvPr>
          <p:cNvSpPr txBox="1"/>
          <p:nvPr/>
        </p:nvSpPr>
        <p:spPr>
          <a:xfrm>
            <a:off x="1430998" y="43012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847004-DA0E-41A9-9CBA-63F413091A7D}"/>
              </a:ext>
            </a:extLst>
          </p:cNvPr>
          <p:cNvSpPr txBox="1"/>
          <p:nvPr/>
        </p:nvSpPr>
        <p:spPr>
          <a:xfrm>
            <a:off x="4095579" y="430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F0B85-5125-49BE-8437-BE6D1FCDCFA0}"/>
              </a:ext>
            </a:extLst>
          </p:cNvPr>
          <p:cNvSpPr txBox="1"/>
          <p:nvPr/>
        </p:nvSpPr>
        <p:spPr>
          <a:xfrm>
            <a:off x="6843199" y="42915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D27D9-3939-4C10-9C98-84606CC073B2}"/>
              </a:ext>
            </a:extLst>
          </p:cNvPr>
          <p:cNvSpPr txBox="1"/>
          <p:nvPr/>
        </p:nvSpPr>
        <p:spPr>
          <a:xfrm>
            <a:off x="6664463" y="85597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d-</a:t>
            </a:r>
            <a:r>
              <a:rPr lang="nn-NO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E5447-99E9-498C-A767-5D6E7CA15AD1}"/>
              </a:ext>
            </a:extLst>
          </p:cNvPr>
          <p:cNvSpPr txBox="1"/>
          <p:nvPr/>
        </p:nvSpPr>
        <p:spPr>
          <a:xfrm>
            <a:off x="7409561" y="732868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i, j</a:t>
            </a:r>
          </a:p>
        </p:txBody>
      </p:sp>
    </p:spTree>
    <p:extLst>
      <p:ext uri="{BB962C8B-B14F-4D97-AF65-F5344CB8AC3E}">
        <p14:creationId xmlns:p14="http://schemas.microsoft.com/office/powerpoint/2010/main" val="1112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598431-2685-478F-9B6A-922B0FE065AA}"/>
              </a:ext>
            </a:extLst>
          </p:cNvPr>
          <p:cNvSpPr/>
          <p:nvPr/>
        </p:nvSpPr>
        <p:spPr>
          <a:xfrm>
            <a:off x="1287571" y="1723979"/>
            <a:ext cx="1211104" cy="97096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Building Multi-version PDG and Contexts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602BA-0DB9-4E51-AAFC-0847263D3568}"/>
              </a:ext>
            </a:extLst>
          </p:cNvPr>
          <p:cNvSpPr/>
          <p:nvPr/>
        </p:nvSpPr>
        <p:spPr>
          <a:xfrm>
            <a:off x="3816996" y="1879259"/>
            <a:ext cx="1349938" cy="695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715A2-29E3-4296-B782-ECE27E6D386B}"/>
              </a:ext>
            </a:extLst>
          </p:cNvPr>
          <p:cNvSpPr/>
          <p:nvPr/>
        </p:nvSpPr>
        <p:spPr>
          <a:xfrm>
            <a:off x="6593324" y="1870597"/>
            <a:ext cx="1283226" cy="70692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Agglomerative 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3A280-8BD9-4579-8822-30809E599A73}"/>
              </a:ext>
            </a:extLst>
          </p:cNvPr>
          <p:cNvSpPr/>
          <p:nvPr/>
        </p:nvSpPr>
        <p:spPr>
          <a:xfrm>
            <a:off x="9363680" y="1800280"/>
            <a:ext cx="1369299" cy="78740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Clusters Updating via Clone Detection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DBBCE-A598-414F-A0E1-9753422C6030}"/>
              </a:ext>
            </a:extLst>
          </p:cNvPr>
          <p:cNvGrpSpPr/>
          <p:nvPr/>
        </p:nvGrpSpPr>
        <p:grpSpPr>
          <a:xfrm>
            <a:off x="2784580" y="1724660"/>
            <a:ext cx="687832" cy="970280"/>
            <a:chOff x="3436112" y="1724660"/>
            <a:chExt cx="687832" cy="970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FB55CB-6F55-4AEA-A019-E2E712CD2F75}"/>
                </a:ext>
              </a:extLst>
            </p:cNvPr>
            <p:cNvSpPr/>
            <p:nvPr/>
          </p:nvSpPr>
          <p:spPr>
            <a:xfrm>
              <a:off x="3683508" y="17246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367E73-5F19-4EE0-988F-2F2881DE67D3}"/>
                </a:ext>
              </a:extLst>
            </p:cNvPr>
            <p:cNvSpPr/>
            <p:nvPr/>
          </p:nvSpPr>
          <p:spPr>
            <a:xfrm>
              <a:off x="3436112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49D8D8-0AB8-474E-B5C3-226F08EE9BFC}"/>
                </a:ext>
              </a:extLst>
            </p:cNvPr>
            <p:cNvSpPr/>
            <p:nvPr/>
          </p:nvSpPr>
          <p:spPr>
            <a:xfrm>
              <a:off x="3941064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1C8043-704A-4927-9334-73E541FA7A5B}"/>
                </a:ext>
              </a:extLst>
            </p:cNvPr>
            <p:cNvSpPr/>
            <p:nvPr/>
          </p:nvSpPr>
          <p:spPr>
            <a:xfrm>
              <a:off x="3683508" y="25120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2CDB62-892A-48F4-B914-405DDB75E56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3839606" y="18807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25474F-BC63-4405-99A5-2DD6CF988E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592210" y="1880758"/>
              <a:ext cx="11808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F1944E-4620-47C2-B97A-3DDE6D486C1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839606" y="22744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DE0FF5-3A24-4DA0-BDC1-0E2ED0473CC2}"/>
              </a:ext>
            </a:extLst>
          </p:cNvPr>
          <p:cNvGrpSpPr/>
          <p:nvPr/>
        </p:nvGrpSpPr>
        <p:grpSpPr>
          <a:xfrm rot="5400000">
            <a:off x="5770601" y="1377474"/>
            <a:ext cx="250078" cy="810055"/>
            <a:chOff x="6068497" y="1766458"/>
            <a:chExt cx="250078" cy="81005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0EDECD1-7571-482F-9655-68F74775B1FC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110FD6-6AEF-4A37-BA03-1FB90247A9C7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2C1D23-59A2-4677-8953-E3BE713584D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DC7B1A-8814-4212-A7E9-83191FB58205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B330F-62D3-4441-A8A4-E1CB35AF3E16}"/>
              </a:ext>
            </a:extLst>
          </p:cNvPr>
          <p:cNvGrpSpPr/>
          <p:nvPr/>
        </p:nvGrpSpPr>
        <p:grpSpPr>
          <a:xfrm rot="5400000">
            <a:off x="5770601" y="1721532"/>
            <a:ext cx="250078" cy="810055"/>
            <a:chOff x="6068497" y="1766458"/>
            <a:chExt cx="250078" cy="81005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E8E9E84-2882-4C2B-A78B-BC5BC79E2281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39091-E964-4293-95EB-C71D7B2E026C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3E43F2-AED0-4F61-A4B9-DB5BEBFEB12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B79F1-1157-4287-8700-B7A9D06792F3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69A95-EA04-4764-837B-A65767CA6E76}"/>
              </a:ext>
            </a:extLst>
          </p:cNvPr>
          <p:cNvGrpSpPr/>
          <p:nvPr/>
        </p:nvGrpSpPr>
        <p:grpSpPr>
          <a:xfrm rot="5400000">
            <a:off x="5770601" y="2258854"/>
            <a:ext cx="250078" cy="810055"/>
            <a:chOff x="6068497" y="1766458"/>
            <a:chExt cx="250078" cy="81005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E0368D0-A514-4922-8387-A322FE8996F2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E44E98-DF49-44F8-BA14-CEB3A5C3B540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5EA12-0541-47C8-98DA-8343B982139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57D89F-CD41-4D40-A205-6F5EA3902B10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CD25C06-2827-49BD-B870-DE6C520A66E2}"/>
              </a:ext>
            </a:extLst>
          </p:cNvPr>
          <p:cNvSpPr txBox="1"/>
          <p:nvPr/>
        </p:nvSpPr>
        <p:spPr>
          <a:xfrm>
            <a:off x="5641181" y="217277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DAA979-BAC1-4900-BB38-42C268B1A317}"/>
              </a:ext>
            </a:extLst>
          </p:cNvPr>
          <p:cNvSpPr/>
          <p:nvPr/>
        </p:nvSpPr>
        <p:spPr>
          <a:xfrm rot="5400000">
            <a:off x="8497935" y="137747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0732FE-8129-4AC0-92D7-ED5E3CD94363}"/>
              </a:ext>
            </a:extLst>
          </p:cNvPr>
          <p:cNvSpPr/>
          <p:nvPr/>
        </p:nvSpPr>
        <p:spPr>
          <a:xfrm rot="5400000">
            <a:off x="8497935" y="1721533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0D9DBC-E479-44A8-BB8D-793B437EE4D5}"/>
              </a:ext>
            </a:extLst>
          </p:cNvPr>
          <p:cNvSpPr/>
          <p:nvPr/>
        </p:nvSpPr>
        <p:spPr>
          <a:xfrm rot="5400000">
            <a:off x="8497935" y="225885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EEF1B-206D-458A-8903-70ED1A89C952}"/>
              </a:ext>
            </a:extLst>
          </p:cNvPr>
          <p:cNvSpPr txBox="1"/>
          <p:nvPr/>
        </p:nvSpPr>
        <p:spPr>
          <a:xfrm>
            <a:off x="8368515" y="217277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4FA982-DA70-4CAD-AEC3-E135A31877D1}"/>
              </a:ext>
            </a:extLst>
          </p:cNvPr>
          <p:cNvSpPr/>
          <p:nvPr/>
        </p:nvSpPr>
        <p:spPr>
          <a:xfrm rot="5400000">
            <a:off x="11323672" y="137747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F03E46-D8FB-48EF-BDA3-515906E64E84}"/>
              </a:ext>
            </a:extLst>
          </p:cNvPr>
          <p:cNvSpPr/>
          <p:nvPr/>
        </p:nvSpPr>
        <p:spPr>
          <a:xfrm rot="5400000">
            <a:off x="11323672" y="1721534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9DDE5EB-102A-41B3-AADB-21FDA77DE097}"/>
              </a:ext>
            </a:extLst>
          </p:cNvPr>
          <p:cNvSpPr/>
          <p:nvPr/>
        </p:nvSpPr>
        <p:spPr>
          <a:xfrm rot="5400000">
            <a:off x="11323672" y="225885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876D11-3EB6-4256-8045-898889072D62}"/>
              </a:ext>
            </a:extLst>
          </p:cNvPr>
          <p:cNvSpPr txBox="1"/>
          <p:nvPr/>
        </p:nvSpPr>
        <p:spPr>
          <a:xfrm>
            <a:off x="11194252" y="217277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4A621-0432-4653-B205-973432B5251D}"/>
              </a:ext>
            </a:extLst>
          </p:cNvPr>
          <p:cNvSpPr/>
          <p:nvPr/>
        </p:nvSpPr>
        <p:spPr>
          <a:xfrm>
            <a:off x="3628239" y="1018095"/>
            <a:ext cx="5561533" cy="2223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842F2A-F530-49F3-931E-E85848E4B6CB}"/>
              </a:ext>
            </a:extLst>
          </p:cNvPr>
          <p:cNvSpPr txBox="1"/>
          <p:nvPr/>
        </p:nvSpPr>
        <p:spPr>
          <a:xfrm>
            <a:off x="3816996" y="2977284"/>
            <a:ext cx="537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Context-aware, Graph-based, Code Change Clustering Learning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7D81B-9C7B-4BD1-9C65-D542732C1EDA}"/>
              </a:ext>
            </a:extLst>
          </p:cNvPr>
          <p:cNvSpPr txBox="1"/>
          <p:nvPr/>
        </p:nvSpPr>
        <p:spPr>
          <a:xfrm>
            <a:off x="2403812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Multi-version PDG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55EB6-B9B3-4A90-8405-7A9D41318008}"/>
              </a:ext>
            </a:extLst>
          </p:cNvPr>
          <p:cNvSpPr txBox="1"/>
          <p:nvPr/>
        </p:nvSpPr>
        <p:spPr>
          <a:xfrm>
            <a:off x="5217046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Vectors for Changed Nodes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D8053-D25E-48C4-BA78-64FB1F9E08AF}"/>
              </a:ext>
            </a:extLst>
          </p:cNvPr>
          <p:cNvSpPr txBox="1"/>
          <p:nvPr/>
        </p:nvSpPr>
        <p:spPr>
          <a:xfrm>
            <a:off x="7941764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Labels for Clusters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8A3B0-32BD-4C9D-825B-A1EA8C14F83B}"/>
              </a:ext>
            </a:extLst>
          </p:cNvPr>
          <p:cNvSpPr txBox="1"/>
          <p:nvPr/>
        </p:nvSpPr>
        <p:spPr>
          <a:xfrm>
            <a:off x="10703657" y="1108611"/>
            <a:ext cx="136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Updated Clusters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A68E82E-3006-43DC-BCB3-E14747D144E2}"/>
              </a:ext>
            </a:extLst>
          </p:cNvPr>
          <p:cNvSpPr/>
          <p:nvPr/>
        </p:nvSpPr>
        <p:spPr>
          <a:xfrm>
            <a:off x="2529155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BCE0D83-D45A-47A9-8391-FD13ECAA1D11}"/>
              </a:ext>
            </a:extLst>
          </p:cNvPr>
          <p:cNvSpPr/>
          <p:nvPr/>
        </p:nvSpPr>
        <p:spPr>
          <a:xfrm>
            <a:off x="353502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12863E9-6FAE-491C-9DAE-29C7134764D9}"/>
              </a:ext>
            </a:extLst>
          </p:cNvPr>
          <p:cNvSpPr/>
          <p:nvPr/>
        </p:nvSpPr>
        <p:spPr>
          <a:xfrm>
            <a:off x="522228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76A22D7-D2FC-4104-8F0D-D5C1B9E4656E}"/>
              </a:ext>
            </a:extLst>
          </p:cNvPr>
          <p:cNvSpPr/>
          <p:nvPr/>
        </p:nvSpPr>
        <p:spPr>
          <a:xfrm>
            <a:off x="634629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0DDA746-72E2-4C55-8092-3168D7B3668D}"/>
              </a:ext>
            </a:extLst>
          </p:cNvPr>
          <p:cNvSpPr/>
          <p:nvPr/>
        </p:nvSpPr>
        <p:spPr>
          <a:xfrm>
            <a:off x="7927744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F75B42-B9A2-4786-BF5A-C8B7B8892ECB}"/>
              </a:ext>
            </a:extLst>
          </p:cNvPr>
          <p:cNvSpPr/>
          <p:nvPr/>
        </p:nvSpPr>
        <p:spPr>
          <a:xfrm>
            <a:off x="909098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B0FF969-D2F2-40D2-9E73-1FAFF2991818}"/>
              </a:ext>
            </a:extLst>
          </p:cNvPr>
          <p:cNvSpPr/>
          <p:nvPr/>
        </p:nvSpPr>
        <p:spPr>
          <a:xfrm>
            <a:off x="1078505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60B7D68F-ABCC-43B2-AAD4-86D86287FBA9}"/>
              </a:ext>
            </a:extLst>
          </p:cNvPr>
          <p:cNvSpPr/>
          <p:nvPr/>
        </p:nvSpPr>
        <p:spPr>
          <a:xfrm>
            <a:off x="389698" y="1163540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lowchart: Card 71">
            <a:extLst>
              <a:ext uri="{FF2B5EF4-FFF2-40B4-BE49-F238E27FC236}">
                <a16:creationId xmlns:a16="http://schemas.microsoft.com/office/drawing/2014/main" id="{1F493FA5-9C7D-4A80-BEA9-39639D4A8B41}"/>
              </a:ext>
            </a:extLst>
          </p:cNvPr>
          <p:cNvSpPr/>
          <p:nvPr/>
        </p:nvSpPr>
        <p:spPr>
          <a:xfrm>
            <a:off x="378341" y="2274458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FF65-1731-40D1-8D34-B57736348470}"/>
              </a:ext>
            </a:extLst>
          </p:cNvPr>
          <p:cNvSpPr txBox="1"/>
          <p:nvPr/>
        </p:nvSpPr>
        <p:spPr>
          <a:xfrm>
            <a:off x="-86962" y="1702691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F76080-1614-4BBA-817F-8F124E63ECC0}"/>
              </a:ext>
            </a:extLst>
          </p:cNvPr>
          <p:cNvSpPr txBox="1"/>
          <p:nvPr/>
        </p:nvSpPr>
        <p:spPr>
          <a:xfrm>
            <a:off x="-86962" y="2796305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j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7A541A3-35BB-4FF2-B85F-EE88EF06D435}"/>
              </a:ext>
            </a:extLst>
          </p:cNvPr>
          <p:cNvSpPr/>
          <p:nvPr/>
        </p:nvSpPr>
        <p:spPr>
          <a:xfrm>
            <a:off x="1013881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8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48833B-FB04-4064-BDEC-AD8F6BD5A824}"/>
              </a:ext>
            </a:extLst>
          </p:cNvPr>
          <p:cNvGrpSpPr/>
          <p:nvPr/>
        </p:nvGrpSpPr>
        <p:grpSpPr>
          <a:xfrm>
            <a:off x="86212" y="1159940"/>
            <a:ext cx="1986196" cy="2335446"/>
            <a:chOff x="3347804" y="1176104"/>
            <a:chExt cx="1986196" cy="23354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2DE67A-6293-4CE8-B6F0-4B0E6F9D6FFB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27E447-B1D9-40C4-AF38-259D93EEDA47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89B34D-F0D1-4B56-9710-0D3D34ED174B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F49203-F5C9-4A8D-9CF9-ACAA2362F406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5CB021-EAE6-4E0F-BEBA-E30DE4921DE2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333EBF-A501-4839-9035-8CF024B7A966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3377-EDC9-4103-A062-D8F6E130E407}"/>
                </a:ext>
              </a:extLst>
            </p:cNvPr>
            <p:cNvCxnSpPr>
              <a:cxnSpLocks/>
              <a:stCxn id="2" idx="6"/>
              <a:endCxn id="3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0C46F0-DD88-4668-B1EC-F50AC7305D3A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8DAE7F-35EC-49E3-A206-CB550BEF486A}"/>
                </a:ext>
              </a:extLst>
            </p:cNvPr>
            <p:cNvCxnSpPr>
              <a:cxnSpLocks/>
              <a:stCxn id="4" idx="2"/>
              <a:endCxn id="5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218288-91BE-40F2-93D3-D48A88C3CD25}"/>
                </a:ext>
              </a:extLst>
            </p:cNvPr>
            <p:cNvCxnSpPr>
              <a:cxnSpLocks/>
              <a:stCxn id="2" idx="2"/>
              <a:endCxn id="5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A76456-9C82-430D-A349-D1CA1D475C52}"/>
                </a:ext>
              </a:extLst>
            </p:cNvPr>
            <p:cNvCxnSpPr>
              <a:cxnSpLocks/>
              <a:stCxn id="3" idx="4"/>
              <a:endCxn id="6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D69850-8E28-4D50-BC94-9CC377B9821F}"/>
                </a:ext>
              </a:extLst>
            </p:cNvPr>
            <p:cNvCxnSpPr>
              <a:cxnSpLocks/>
              <a:stCxn id="5" idx="4"/>
              <a:endCxn id="6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BDA502C-B9DC-4810-BB5A-8A120C1F8B64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6F928F-947E-4295-AF47-48D9B19008F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60651C0-2FF9-4632-B27B-B46A920D8475}"/>
              </a:ext>
            </a:extLst>
          </p:cNvPr>
          <p:cNvSpPr/>
          <p:nvPr/>
        </p:nvSpPr>
        <p:spPr>
          <a:xfrm>
            <a:off x="2733964" y="1150704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4B81BE-FD7F-4D6C-A59E-72A41FD0250C}"/>
              </a:ext>
            </a:extLst>
          </p:cNvPr>
          <p:cNvGrpSpPr/>
          <p:nvPr/>
        </p:nvGrpSpPr>
        <p:grpSpPr>
          <a:xfrm>
            <a:off x="3725342" y="1150704"/>
            <a:ext cx="1986196" cy="2335446"/>
            <a:chOff x="3347804" y="1176104"/>
            <a:chExt cx="1986196" cy="23354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6217D0-6C67-49CC-981E-91E00A3B4FC0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BD281D-A22B-4905-84BE-4DD219517C4B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V6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FDFEBC-CE8D-4D3A-93CA-3F1187C93863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2BC16A-9278-49ED-9765-CB70E30BE0E4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B97BE8-036D-4E74-A737-01B39B435611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0BD0FA-762C-4765-BED7-6ADE02589C86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92C38-1FD5-4AFE-8895-E31F8DFB1A81}"/>
                </a:ext>
              </a:extLst>
            </p:cNvPr>
            <p:cNvCxnSpPr>
              <a:cxnSpLocks/>
              <a:stCxn id="61" idx="6"/>
              <a:endCxn id="62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CEE15AD-150D-4C34-85D5-74348FD2DDD8}"/>
                </a:ext>
              </a:extLst>
            </p:cNvPr>
            <p:cNvCxnSpPr>
              <a:cxnSpLocks/>
              <a:stCxn id="63" idx="6"/>
              <a:endCxn id="62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D44E7A-2E18-48F5-AC12-AF97E8A1D594}"/>
                </a:ext>
              </a:extLst>
            </p:cNvPr>
            <p:cNvCxnSpPr>
              <a:cxnSpLocks/>
              <a:stCxn id="63" idx="2"/>
              <a:endCxn id="64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3D73AF-63AF-4D51-9EC4-711A6CD69327}"/>
                </a:ext>
              </a:extLst>
            </p:cNvPr>
            <p:cNvCxnSpPr>
              <a:cxnSpLocks/>
              <a:stCxn id="61" idx="2"/>
              <a:endCxn id="64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1485EC6-3757-48BF-A281-3FC2FF1D412C}"/>
                </a:ext>
              </a:extLst>
            </p:cNvPr>
            <p:cNvCxnSpPr>
              <a:cxnSpLocks/>
              <a:stCxn id="62" idx="4"/>
              <a:endCxn id="65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844CF42-427E-46E1-83FA-5641C40D06A7}"/>
                </a:ext>
              </a:extLst>
            </p:cNvPr>
            <p:cNvCxnSpPr>
              <a:cxnSpLocks/>
              <a:stCxn id="64" idx="4"/>
              <a:endCxn id="65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FF36DD9-B303-4ACA-B82F-A30A400CC06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F48A448-7609-4706-A00F-756786A3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682941-3A1A-42DA-A4C6-1250F68EDC19}"/>
              </a:ext>
            </a:extLst>
          </p:cNvPr>
          <p:cNvCxnSpPr>
            <a:stCxn id="62" idx="0"/>
          </p:cNvCxnSpPr>
          <p:nvPr/>
        </p:nvCxnSpPr>
        <p:spPr>
          <a:xfrm flipV="1">
            <a:off x="5521038" y="1150704"/>
            <a:ext cx="787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C0603-E0A9-445D-A95E-637AA9F3DC09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5521038" y="2179404"/>
            <a:ext cx="682747" cy="115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BB6329F5-5D1D-4FCF-B3FC-982D36D2CB94}"/>
              </a:ext>
            </a:extLst>
          </p:cNvPr>
          <p:cNvSpPr/>
          <p:nvPr/>
        </p:nvSpPr>
        <p:spPr>
          <a:xfrm>
            <a:off x="6262719" y="1150704"/>
            <a:ext cx="180423" cy="1219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20C167-4F53-49D9-A017-7E1FB7CA32D4}"/>
              </a:ext>
            </a:extLst>
          </p:cNvPr>
          <p:cNvGrpSpPr/>
          <p:nvPr/>
        </p:nvGrpSpPr>
        <p:grpSpPr>
          <a:xfrm>
            <a:off x="6448917" y="1150704"/>
            <a:ext cx="381000" cy="1204091"/>
            <a:chOff x="7989076" y="1150704"/>
            <a:chExt cx="381000" cy="120409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DFF9B1-8581-4409-8102-4556C7430CFA}"/>
                </a:ext>
              </a:extLst>
            </p:cNvPr>
            <p:cNvSpPr/>
            <p:nvPr/>
          </p:nvSpPr>
          <p:spPr>
            <a:xfrm>
              <a:off x="7989076" y="11507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5797AA8-EFB6-466E-93CA-73A4096D4F29}"/>
                </a:ext>
              </a:extLst>
            </p:cNvPr>
            <p:cNvSpPr/>
            <p:nvPr/>
          </p:nvSpPr>
          <p:spPr>
            <a:xfrm>
              <a:off x="7989076" y="1569127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003D3A-C046-4B91-99C0-5C511EC302EB}"/>
                </a:ext>
              </a:extLst>
            </p:cNvPr>
            <p:cNvSpPr/>
            <p:nvPr/>
          </p:nvSpPr>
          <p:spPr>
            <a:xfrm>
              <a:off x="7989076" y="197379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E473F9A-8D5C-4B98-AF2B-889133FD3A7D}"/>
              </a:ext>
            </a:extLst>
          </p:cNvPr>
          <p:cNvSpPr/>
          <p:nvPr/>
        </p:nvSpPr>
        <p:spPr>
          <a:xfrm>
            <a:off x="6424670" y="294794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95" name="Flowchart: Summing Junction 94">
            <a:extLst>
              <a:ext uri="{FF2B5EF4-FFF2-40B4-BE49-F238E27FC236}">
                <a16:creationId xmlns:a16="http://schemas.microsoft.com/office/drawing/2014/main" id="{EC3CC771-2C12-4C3F-9FB5-FB692C4A4525}"/>
              </a:ext>
            </a:extLst>
          </p:cNvPr>
          <p:cNvSpPr/>
          <p:nvPr/>
        </p:nvSpPr>
        <p:spPr>
          <a:xfrm>
            <a:off x="8525161" y="2164295"/>
            <a:ext cx="381000" cy="381000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0F03D0-6061-4830-8839-725B7B8264CC}"/>
              </a:ext>
            </a:extLst>
          </p:cNvPr>
          <p:cNvGrpSpPr/>
          <p:nvPr/>
        </p:nvGrpSpPr>
        <p:grpSpPr>
          <a:xfrm>
            <a:off x="9393379" y="1743368"/>
            <a:ext cx="412550" cy="1219200"/>
            <a:chOff x="8829964" y="1854200"/>
            <a:chExt cx="412550" cy="121920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625D678-1995-4E4B-944D-577BDCCAC7B4}"/>
                </a:ext>
              </a:extLst>
            </p:cNvPr>
            <p:cNvSpPr/>
            <p:nvPr/>
          </p:nvSpPr>
          <p:spPr>
            <a:xfrm>
              <a:off x="8829964" y="1854200"/>
              <a:ext cx="412550" cy="1219200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C0DEBF-5E8C-4956-A4E5-CE3B7CA6801A}"/>
                </a:ext>
              </a:extLst>
            </p:cNvPr>
            <p:cNvGrpSpPr/>
            <p:nvPr/>
          </p:nvGrpSpPr>
          <p:grpSpPr>
            <a:xfrm>
              <a:off x="8888787" y="1987071"/>
              <a:ext cx="312565" cy="987813"/>
              <a:chOff x="7989076" y="1150704"/>
              <a:chExt cx="381000" cy="120409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BBE466-86F5-4996-9B88-8FA52FCEBA86}"/>
                  </a:ext>
                </a:extLst>
              </p:cNvPr>
              <p:cNvSpPr/>
              <p:nvPr/>
            </p:nvSpPr>
            <p:spPr>
              <a:xfrm>
                <a:off x="7989076" y="1150704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E024D6E-94C9-4062-BBB7-1945CE82FD22}"/>
                  </a:ext>
                </a:extLst>
              </p:cNvPr>
              <p:cNvSpPr/>
              <p:nvPr/>
            </p:nvSpPr>
            <p:spPr>
              <a:xfrm>
                <a:off x="7989076" y="156912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AB2E35C-77DE-44C6-AE84-E307051ED72E}"/>
                  </a:ext>
                </a:extLst>
              </p:cNvPr>
              <p:cNvSpPr/>
              <p:nvPr/>
            </p:nvSpPr>
            <p:spPr>
              <a:xfrm>
                <a:off x="7989076" y="197379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EF780A-4833-4550-8011-999ED360C29D}"/>
              </a:ext>
            </a:extLst>
          </p:cNvPr>
          <p:cNvSpPr/>
          <p:nvPr/>
        </p:nvSpPr>
        <p:spPr>
          <a:xfrm>
            <a:off x="10258899" y="1187648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2372C6-5A1A-45EA-B460-CFA04087AFA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152075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67759-AFBC-4903-88AC-3EBE84154D63}"/>
              </a:ext>
            </a:extLst>
          </p:cNvPr>
          <p:cNvCxnSpPr>
            <a:cxnSpLocks/>
          </p:cNvCxnSpPr>
          <p:nvPr/>
        </p:nvCxnSpPr>
        <p:spPr>
          <a:xfrm>
            <a:off x="3189633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518612D-CF1A-4346-B1FD-79065DF122D0}"/>
              </a:ext>
            </a:extLst>
          </p:cNvPr>
          <p:cNvCxnSpPr>
            <a:endCxn id="95" idx="0"/>
          </p:cNvCxnSpPr>
          <p:nvPr/>
        </p:nvCxnSpPr>
        <p:spPr>
          <a:xfrm>
            <a:off x="8155707" y="1674290"/>
            <a:ext cx="559954" cy="490005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AE4BD3-E150-40F6-A143-34FB9769381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18857" y="2545295"/>
            <a:ext cx="1696804" cy="626241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3C8514-31E4-4F20-899D-866560C7FBE8}"/>
              </a:ext>
            </a:extLst>
          </p:cNvPr>
          <p:cNvCxnSpPr>
            <a:stCxn id="95" idx="6"/>
            <a:endCxn id="96" idx="1"/>
          </p:cNvCxnSpPr>
          <p:nvPr/>
        </p:nvCxnSpPr>
        <p:spPr>
          <a:xfrm flipV="1">
            <a:off x="8906161" y="2352968"/>
            <a:ext cx="487218" cy="18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E25479-C5E1-4067-B0BF-FC62D2CED242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9805929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10120A33-1C93-431B-B1C6-F5D4A193D90E}"/>
              </a:ext>
            </a:extLst>
          </p:cNvPr>
          <p:cNvSpPr/>
          <p:nvPr/>
        </p:nvSpPr>
        <p:spPr>
          <a:xfrm>
            <a:off x="11166766" y="2025848"/>
            <a:ext cx="542651" cy="681274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DE42B-8C93-4F36-970B-E6B085A2543A}"/>
              </a:ext>
            </a:extLst>
          </p:cNvPr>
          <p:cNvCxnSpPr/>
          <p:nvPr/>
        </p:nvCxnSpPr>
        <p:spPr>
          <a:xfrm>
            <a:off x="10703803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EB0A09D-C5D1-45EA-932B-2448D3C2D7FB}"/>
              </a:ext>
            </a:extLst>
          </p:cNvPr>
          <p:cNvSpPr txBox="1"/>
          <p:nvPr/>
        </p:nvSpPr>
        <p:spPr>
          <a:xfrm>
            <a:off x="6168118" y="2375787"/>
            <a:ext cx="10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F46E21-0E92-4887-BD97-C8636035E4E9}"/>
              </a:ext>
            </a:extLst>
          </p:cNvPr>
          <p:cNvSpPr txBox="1"/>
          <p:nvPr/>
        </p:nvSpPr>
        <p:spPr>
          <a:xfrm>
            <a:off x="2395630" y="858028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Label-GCN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701175A-4949-447C-B14D-948DAD68B7E0}"/>
              </a:ext>
            </a:extLst>
          </p:cNvPr>
          <p:cNvSpPr/>
          <p:nvPr/>
        </p:nvSpPr>
        <p:spPr>
          <a:xfrm>
            <a:off x="7710089" y="1150704"/>
            <a:ext cx="449496" cy="11307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07E1E-B330-41B0-BECA-ABAAEAF2A0E2}"/>
              </a:ext>
            </a:extLst>
          </p:cNvPr>
          <p:cNvSpPr txBox="1"/>
          <p:nvPr/>
        </p:nvSpPr>
        <p:spPr>
          <a:xfrm>
            <a:off x="5429639" y="3277997"/>
            <a:ext cx="23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Representation Vector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0802F-7F87-447C-A441-30A2B74B1A2C}"/>
              </a:ext>
            </a:extLst>
          </p:cNvPr>
          <p:cNvSpPr txBox="1"/>
          <p:nvPr/>
        </p:nvSpPr>
        <p:spPr>
          <a:xfrm>
            <a:off x="8674781" y="2903363"/>
            <a:ext cx="169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Change Representation Vector for S6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2B16F0-CC78-41C4-B270-39996F3DA97F}"/>
              </a:ext>
            </a:extLst>
          </p:cNvPr>
          <p:cNvSpPr txBox="1"/>
          <p:nvPr/>
        </p:nvSpPr>
        <p:spPr>
          <a:xfrm>
            <a:off x="6679840" y="851223"/>
            <a:ext cx="237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Fully-connected Layer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A3BE03-1A4C-4845-A9FA-D9101AD4BCFF}"/>
              </a:ext>
            </a:extLst>
          </p:cNvPr>
          <p:cNvSpPr txBox="1"/>
          <p:nvPr/>
        </p:nvSpPr>
        <p:spPr>
          <a:xfrm>
            <a:off x="9592984" y="601943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Hierarchical Clustering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B30D0F-CD8D-471A-A29A-C653633B0473}"/>
              </a:ext>
            </a:extLst>
          </p:cNvPr>
          <p:cNvSpPr txBox="1"/>
          <p:nvPr/>
        </p:nvSpPr>
        <p:spPr>
          <a:xfrm>
            <a:off x="10572839" y="2708405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Clustering Results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CECE03-1FAA-41FD-9F14-9C133212593A}"/>
              </a:ext>
            </a:extLst>
          </p:cNvPr>
          <p:cNvCxnSpPr>
            <a:cxnSpLocks/>
          </p:cNvCxnSpPr>
          <p:nvPr/>
        </p:nvCxnSpPr>
        <p:spPr>
          <a:xfrm>
            <a:off x="6956982" y="1686120"/>
            <a:ext cx="76393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2C5482D-5F80-4C25-AD95-29401DA3603C}"/>
              </a:ext>
            </a:extLst>
          </p:cNvPr>
          <p:cNvSpPr txBox="1"/>
          <p:nvPr/>
        </p:nvSpPr>
        <p:spPr>
          <a:xfrm>
            <a:off x="2615991" y="579127"/>
            <a:ext cx="66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Context-aware, Graph-based Code Change Representation Learning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F470F2-6BB3-4F31-A87D-A2EB4E89346E}"/>
              </a:ext>
            </a:extLst>
          </p:cNvPr>
          <p:cNvSpPr/>
          <p:nvPr/>
        </p:nvSpPr>
        <p:spPr>
          <a:xfrm rot="16200000">
            <a:off x="5821625" y="-2706834"/>
            <a:ext cx="305440" cy="720332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2C7F24-E54E-4417-904D-3151015D7B57}"/>
              </a:ext>
            </a:extLst>
          </p:cNvPr>
          <p:cNvSpPr txBox="1"/>
          <p:nvPr/>
        </p:nvSpPr>
        <p:spPr>
          <a:xfrm>
            <a:off x="726912" y="890532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δ-PDG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3EFBF7-ED8E-4478-B37E-81A24C36493A}"/>
              </a:ext>
            </a:extLst>
          </p:cNvPr>
          <p:cNvSpPr txBox="1"/>
          <p:nvPr/>
        </p:nvSpPr>
        <p:spPr>
          <a:xfrm>
            <a:off x="1183845" y="770346"/>
            <a:ext cx="53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i,j</a:t>
            </a:r>
            <a:endParaRPr lang="en-US" sz="16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B015D-07D0-4C0F-93EC-C281D8FF0863}"/>
              </a:ext>
            </a:extLst>
          </p:cNvPr>
          <p:cNvGrpSpPr/>
          <p:nvPr/>
        </p:nvGrpSpPr>
        <p:grpSpPr>
          <a:xfrm>
            <a:off x="8130550" y="1167246"/>
            <a:ext cx="1004063" cy="529575"/>
            <a:chOff x="4761992" y="3977386"/>
            <a:chExt cx="1004063" cy="52957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CA4A67-9AB2-4C5E-B21E-23CC91B1153E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BA0DA9-9DFD-4D90-9E7C-F8C2EE1FD68F}"/>
                </a:ext>
              </a:extLst>
            </p:cNvPr>
            <p:cNvSpPr txBox="1"/>
            <p:nvPr/>
          </p:nvSpPr>
          <p:spPr>
            <a:xfrm>
              <a:off x="4936838" y="4137629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035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699</Words>
  <Application>Microsoft Office PowerPoint</Application>
  <PresentationFormat>Widescreen</PresentationFormat>
  <Paragraphs>203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Schoolbook</vt:lpstr>
      <vt:lpstr>Consolas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76</cp:revision>
  <dcterms:created xsi:type="dcterms:W3CDTF">2021-08-16T16:12:09Z</dcterms:created>
  <dcterms:modified xsi:type="dcterms:W3CDTF">2022-03-07T21:52:57Z</dcterms:modified>
</cp:coreProperties>
</file>