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7E00-C347-4A80-AC19-60F844F4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3B12-4405-40BA-9B22-F18C91FF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C53A-2AFA-46E5-B641-AC89F388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9F9E-FAF5-44E5-A68D-1ABA6EB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127-9643-4C95-83DF-1D765491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E7B7-9905-477B-ABCD-810FE6E5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9BCEE-727D-473D-96A8-5C25B778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1507-5002-4ADE-964A-2B0E051B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EBE5-C835-445D-A85B-DFE8AAF1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DD31-31C2-4741-849B-98400A6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E965-EA13-4D76-9ABF-B1C7EDF53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2E4E-18A4-488A-AE53-A15EC551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620F-2DEA-4565-88DE-7FB8F8D0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91B0-FF25-4472-A2EA-2768F24A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CE9D-6AA9-418C-AA40-0A8AA616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629-8294-4383-B2BA-822326D2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8B82-15C1-447C-90CA-C923FE1F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BB-781D-49B0-9CB4-416C92E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D780-1AB9-438A-9494-34FE34E8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C2DA-7DA4-4035-AF48-7BBD9EC0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0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D9EF-F91F-4633-A6C3-09B437D7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5059-A43C-4D66-AEEE-42CED709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E742-8D9C-48F0-897A-532CDA7E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1324-71FE-483D-8F07-004916C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464B-D856-47C0-B9AF-48DDA13A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B44F-B0A2-4356-8DB0-DEC79863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8E51-E3AB-4173-AB80-F8ACCB42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9063-B58D-447D-B64B-84E61A34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2AF8-FFCA-4412-8706-EAC69767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677C-1166-4DAE-8A17-03B01AED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363EE-0E5C-4D92-A9F0-293D2702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2CA-245F-4516-8175-6FD62EE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59BA-6443-4B5F-B20C-BD489A50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6070A-F7F7-45FD-83A3-689FC986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37A25-EBEA-4A8E-8442-5B7292E5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0FA19-EABA-4D9D-8C27-C33C89E78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12EA6-D1EA-4E1F-8BFD-B467CB5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DAD32-9BC6-4A65-AA6C-217A3E9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19D29-AF61-4A7C-8D5F-AE4FDE67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F907-8026-47DA-8B4F-C9907D3A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09C4-EA2C-48C8-8456-A4D8176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96530-7E11-4541-A968-D466D29A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4B63-FD80-4B13-8BED-9162C912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6246-7DBE-4DD5-BDBB-04F8F812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624E2-0419-4FF4-A4B6-1D039EB5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665F5-1173-4174-9CF5-F5D18808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8A5-C651-44C9-A911-A0DE11DD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B251-8534-4F9B-9A09-9983A1B2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32C2-D71D-43D3-8E41-F19E298C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ABED-7FD5-4678-847C-62790A7E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4B82-3411-40DB-B533-EDAA88C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71F0-F4B8-48A5-BBAC-E78DE64E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4048-B541-4701-8E87-E8FBC312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BA38F-D766-435F-85B1-54910F25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0697-D4FA-4687-B172-BDFA46DE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674A-CEF9-4477-8C73-74AD9732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4503-4DB2-462B-B4A9-B318826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6681-FA91-4E04-AB1C-05A1AA29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6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F2AF3-E039-4913-A4E4-AFDE6A9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3BA8-9C97-4BEF-9B85-EA352A34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072B-FA3B-4716-9DD4-597A8CE3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81FB-8A15-4138-AF72-01C2FB61CC8B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8894-429E-4904-8EF4-C2A21310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FF4D-81B4-43DE-8D8B-FDA9DCB0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F46E7-4D63-4CF7-A7D1-971A5520CE35}"/>
              </a:ext>
            </a:extLst>
          </p:cNvPr>
          <p:cNvSpPr/>
          <p:nvPr/>
        </p:nvSpPr>
        <p:spPr>
          <a:xfrm>
            <a:off x="2560701" y="4747261"/>
            <a:ext cx="5874790" cy="1356360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 *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_rsvg_io_get_file_path (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const gchar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*filename,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const gchar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base_uri)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if (g_file_test (filename, G_FILE_TEST_EXISTS) || g_path_is_absolute (filename))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(g_path_is_absolute (filename))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5         absolute_filename = g_strdup (filename);</a:t>
            </a:r>
          </a:p>
          <a:p>
            <a:pPr indent="-228600">
              <a:buAutoNum type="arabicPlain" startAt="6"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         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  <a:p>
            <a:pPr marL="228600" indent="-228600">
              <a:buAutoNum type="arabicPlain" startAt="8"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 }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E867A34-0E8F-4991-A8C5-02045DF0CE8F}"/>
              </a:ext>
            </a:extLst>
          </p:cNvPr>
          <p:cNvSpPr/>
          <p:nvPr/>
        </p:nvSpPr>
        <p:spPr>
          <a:xfrm>
            <a:off x="2349500" y="815339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797197-3507-4A80-AF12-718D2F5806B3}"/>
              </a:ext>
            </a:extLst>
          </p:cNvPr>
          <p:cNvSpPr/>
          <p:nvPr/>
        </p:nvSpPr>
        <p:spPr>
          <a:xfrm>
            <a:off x="2349500" y="1303019"/>
            <a:ext cx="3026064" cy="3352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if (g_file_test (filename, G_FILE_TEST_EXISTS) || g_path_is_absolute (filename)) {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D91EB48-B95A-4EB6-B1F8-42AE7D1EBDB9}"/>
              </a:ext>
            </a:extLst>
          </p:cNvPr>
          <p:cNvSpPr/>
          <p:nvPr/>
        </p:nvSpPr>
        <p:spPr>
          <a:xfrm>
            <a:off x="2362200" y="1841499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481DF37-8654-49C1-894D-E8AA65F98F87}"/>
              </a:ext>
            </a:extLst>
          </p:cNvPr>
          <p:cNvSpPr/>
          <p:nvPr/>
        </p:nvSpPr>
        <p:spPr>
          <a:xfrm>
            <a:off x="2349500" y="2359659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128D0DA-16CC-4E44-A844-1606D0E29EC5}"/>
              </a:ext>
            </a:extLst>
          </p:cNvPr>
          <p:cNvSpPr/>
          <p:nvPr/>
        </p:nvSpPr>
        <p:spPr>
          <a:xfrm>
            <a:off x="6220462" y="815339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B28C37-ACD0-4040-BC0B-429696D7246B}"/>
              </a:ext>
            </a:extLst>
          </p:cNvPr>
          <p:cNvSpPr/>
          <p:nvPr/>
        </p:nvSpPr>
        <p:spPr>
          <a:xfrm>
            <a:off x="6220462" y="1303019"/>
            <a:ext cx="2378708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(g_path_is_absolute (filename)) {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52CDCE1-93AF-4A03-B2F9-7CFE0F0480E2}"/>
              </a:ext>
            </a:extLst>
          </p:cNvPr>
          <p:cNvSpPr/>
          <p:nvPr/>
        </p:nvSpPr>
        <p:spPr>
          <a:xfrm>
            <a:off x="6220462" y="1790699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7529E06-122A-4835-BFAD-82DAA56D3C03}"/>
              </a:ext>
            </a:extLst>
          </p:cNvPr>
          <p:cNvSpPr/>
          <p:nvPr/>
        </p:nvSpPr>
        <p:spPr>
          <a:xfrm>
            <a:off x="6220462" y="2278379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4FEA8FE-1913-49BD-9B48-C7E98D91B956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2349500" y="942339"/>
            <a:ext cx="12700" cy="52832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86C65E-9A63-466D-BCDA-1A03E268D0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62200" y="1470659"/>
            <a:ext cx="12700" cy="497840"/>
          </a:xfrm>
          <a:prstGeom prst="curvedConnector3">
            <a:avLst>
              <a:gd name="adj1" fmla="val -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99D9CC4-CFDC-4CFE-BAB1-93BA6452883E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2349500" y="1470659"/>
            <a:ext cx="12700" cy="1016000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3A6FE84-38D8-452D-B64A-3C319DD9F82F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49500" y="1968499"/>
            <a:ext cx="12700" cy="518160"/>
          </a:xfrm>
          <a:prstGeom prst="curvedConnector3">
            <a:avLst>
              <a:gd name="adj1" fmla="val 1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D74C0EE-EBA3-43F6-8227-496B1E0CED3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6220462" y="94233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3F2E9C-3286-488C-8276-1BB439AAD09E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6220462" y="143001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DF7CE7F-6449-4039-A423-AFC3A6C3DEB5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 flipV="1">
            <a:off x="6220462" y="1430019"/>
            <a:ext cx="12700" cy="975360"/>
          </a:xfrm>
          <a:prstGeom prst="curvedConnector3">
            <a:avLst>
              <a:gd name="adj1" fmla="val 39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923DC07-28DF-4DD9-B303-FD4EAA3EE63B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V="1">
            <a:off x="6220462" y="191769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7F33E67-C97A-44FB-8E34-685CC7AAC1AF}"/>
              </a:ext>
            </a:extLst>
          </p:cNvPr>
          <p:cNvSpPr/>
          <p:nvPr/>
        </p:nvSpPr>
        <p:spPr>
          <a:xfrm>
            <a:off x="4984750" y="2684781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EBB23CDF-E897-4A02-85B8-4946D7E6F469}"/>
              </a:ext>
            </a:extLst>
          </p:cNvPr>
          <p:cNvSpPr/>
          <p:nvPr/>
        </p:nvSpPr>
        <p:spPr>
          <a:xfrm>
            <a:off x="2677159" y="3172461"/>
            <a:ext cx="3026064" cy="3352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if (g_file_test (filename, G_FILE_TEST_EXISTS) || g_path_is_absolute (filename)) {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40942809-7113-410E-B1B3-B8DD0B8076EA}"/>
              </a:ext>
            </a:extLst>
          </p:cNvPr>
          <p:cNvSpPr/>
          <p:nvPr/>
        </p:nvSpPr>
        <p:spPr>
          <a:xfrm>
            <a:off x="4564380" y="3710941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FFF8A17-CE37-4F86-A71A-A34786B0E36A}"/>
              </a:ext>
            </a:extLst>
          </p:cNvPr>
          <p:cNvSpPr/>
          <p:nvPr/>
        </p:nvSpPr>
        <p:spPr>
          <a:xfrm>
            <a:off x="5356225" y="4229101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82452666-9D65-4D8B-B5AE-B58C6E767497}"/>
              </a:ext>
            </a:extLst>
          </p:cNvPr>
          <p:cNvSpPr/>
          <p:nvPr/>
        </p:nvSpPr>
        <p:spPr>
          <a:xfrm>
            <a:off x="5904230" y="3213101"/>
            <a:ext cx="2378708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(g_path_is_absolute (filename)) {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CBCDB80-65C7-4B4D-A8B0-0098B21636B3}"/>
              </a:ext>
            </a:extLst>
          </p:cNvPr>
          <p:cNvCxnSpPr>
            <a:stCxn id="59" idx="1"/>
            <a:endCxn id="60" idx="1"/>
          </p:cNvCxnSpPr>
          <p:nvPr/>
        </p:nvCxnSpPr>
        <p:spPr>
          <a:xfrm rot="10800000" flipV="1">
            <a:off x="2677160" y="2811781"/>
            <a:ext cx="2307591" cy="528320"/>
          </a:xfrm>
          <a:prstGeom prst="curvedConnector3">
            <a:avLst>
              <a:gd name="adj1" fmla="val 1099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CB790D-9EFE-4FA6-92B5-C449F10FCD99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H="1" flipV="1">
            <a:off x="2677158" y="3340101"/>
            <a:ext cx="1887221" cy="497840"/>
          </a:xfrm>
          <a:prstGeom prst="curvedConnector3">
            <a:avLst>
              <a:gd name="adj1" fmla="val -40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DFCA937-D2E3-41FB-A905-F428D3804514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2677159" y="3340101"/>
            <a:ext cx="2679066" cy="1016000"/>
          </a:xfrm>
          <a:prstGeom prst="curvedConnector3">
            <a:avLst>
              <a:gd name="adj1" fmla="val -85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164DB7-BE66-4CCB-B09D-6AEAEAD9D944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5865495" y="3964941"/>
            <a:ext cx="635" cy="264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C2BA519-337D-4A19-8CE2-451659B1E564}"/>
              </a:ext>
            </a:extLst>
          </p:cNvPr>
          <p:cNvCxnSpPr>
            <a:cxnSpLocks/>
            <a:stCxn id="59" idx="3"/>
            <a:endCxn id="66" idx="3"/>
          </p:cNvCxnSpPr>
          <p:nvPr/>
        </p:nvCxnSpPr>
        <p:spPr>
          <a:xfrm>
            <a:off x="6654800" y="2811781"/>
            <a:ext cx="1628138" cy="528320"/>
          </a:xfrm>
          <a:prstGeom prst="curvedConnector3">
            <a:avLst>
              <a:gd name="adj1" fmla="val 11404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A6D32BE7-A380-47BC-AE1F-0679766B4ABF}"/>
              </a:ext>
            </a:extLst>
          </p:cNvPr>
          <p:cNvCxnSpPr>
            <a:cxnSpLocks/>
            <a:stCxn id="66" idx="3"/>
            <a:endCxn id="61" idx="3"/>
          </p:cNvCxnSpPr>
          <p:nvPr/>
        </p:nvCxnSpPr>
        <p:spPr>
          <a:xfrm flipH="1">
            <a:off x="7167880" y="3340101"/>
            <a:ext cx="1115058" cy="497840"/>
          </a:xfrm>
          <a:prstGeom prst="curvedConnector3">
            <a:avLst>
              <a:gd name="adj1" fmla="val -109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E1ADFD9-2655-41B7-A7CE-7632B4136D8B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6398230" y="3340101"/>
            <a:ext cx="1884708" cy="970278"/>
          </a:xfrm>
          <a:prstGeom prst="curvedConnector3">
            <a:avLst>
              <a:gd name="adj1" fmla="val -1212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4825FDF-E53F-4513-AB8A-F1EF3BDDE24C}"/>
              </a:ext>
            </a:extLst>
          </p:cNvPr>
          <p:cNvSpPr txBox="1"/>
          <p:nvPr/>
        </p:nvSpPr>
        <p:spPr>
          <a:xfrm>
            <a:off x="4108451" y="777239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1988B8-489D-47F5-98F6-862423E05AA3}"/>
              </a:ext>
            </a:extLst>
          </p:cNvPr>
          <p:cNvSpPr txBox="1"/>
          <p:nvPr/>
        </p:nvSpPr>
        <p:spPr>
          <a:xfrm>
            <a:off x="5476875" y="1332159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95A31C-9470-4E78-B175-29E095EF2C7F}"/>
              </a:ext>
            </a:extLst>
          </p:cNvPr>
          <p:cNvSpPr txBox="1"/>
          <p:nvPr/>
        </p:nvSpPr>
        <p:spPr>
          <a:xfrm>
            <a:off x="5082543" y="1836421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86355-3E66-4BE1-82C1-346FD8D589E8}"/>
              </a:ext>
            </a:extLst>
          </p:cNvPr>
          <p:cNvSpPr txBox="1"/>
          <p:nvPr/>
        </p:nvSpPr>
        <p:spPr>
          <a:xfrm>
            <a:off x="3495045" y="2339202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E65DBF-B8CB-40ED-884F-5B673DD9F329}"/>
              </a:ext>
            </a:extLst>
          </p:cNvPr>
          <p:cNvSpPr txBox="1"/>
          <p:nvPr/>
        </p:nvSpPr>
        <p:spPr>
          <a:xfrm>
            <a:off x="7959092" y="79234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6230D1-2399-491E-8DDC-48D3095C0A31}"/>
              </a:ext>
            </a:extLst>
          </p:cNvPr>
          <p:cNvSpPr txBox="1"/>
          <p:nvPr/>
        </p:nvSpPr>
        <p:spPr>
          <a:xfrm>
            <a:off x="8629659" y="128002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C2154-5327-4B28-8B09-980831BA4477}"/>
              </a:ext>
            </a:extLst>
          </p:cNvPr>
          <p:cNvSpPr txBox="1"/>
          <p:nvPr/>
        </p:nvSpPr>
        <p:spPr>
          <a:xfrm>
            <a:off x="8602085" y="200272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A79279-A388-4118-AA78-B2CDECA7ADA0}"/>
              </a:ext>
            </a:extLst>
          </p:cNvPr>
          <p:cNvSpPr txBox="1"/>
          <p:nvPr/>
        </p:nvSpPr>
        <p:spPr>
          <a:xfrm>
            <a:off x="7264673" y="2250296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FD9A75-4C1F-4671-8C5E-7DB06BB37C50}"/>
              </a:ext>
            </a:extLst>
          </p:cNvPr>
          <p:cNvSpPr txBox="1"/>
          <p:nvPr/>
        </p:nvSpPr>
        <p:spPr>
          <a:xfrm>
            <a:off x="8501380" y="3190102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80934B-B2CF-4128-A641-6D48EBC9BBB3}"/>
              </a:ext>
            </a:extLst>
          </p:cNvPr>
          <p:cNvSpPr txBox="1"/>
          <p:nvPr/>
        </p:nvSpPr>
        <p:spPr>
          <a:xfrm>
            <a:off x="6813535" y="3935660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F1415B-CFAB-47DC-B0C2-BB8D70716980}"/>
              </a:ext>
            </a:extLst>
          </p:cNvPr>
          <p:cNvSpPr txBox="1"/>
          <p:nvPr/>
        </p:nvSpPr>
        <p:spPr>
          <a:xfrm>
            <a:off x="6325870" y="4297540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0B6956-8A65-4C44-B8DB-1B276A2F6553}"/>
              </a:ext>
            </a:extLst>
          </p:cNvPr>
          <p:cNvSpPr txBox="1"/>
          <p:nvPr/>
        </p:nvSpPr>
        <p:spPr>
          <a:xfrm>
            <a:off x="6671630" y="2825678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8D9B1F-C558-4E44-BF5A-032561ED849E}"/>
              </a:ext>
            </a:extLst>
          </p:cNvPr>
          <p:cNvSpPr txBox="1"/>
          <p:nvPr/>
        </p:nvSpPr>
        <p:spPr>
          <a:xfrm>
            <a:off x="2294889" y="3190101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BAD74E-3453-4339-94B5-E6FEBB6D8023}"/>
              </a:ext>
            </a:extLst>
          </p:cNvPr>
          <p:cNvSpPr txBox="1"/>
          <p:nvPr/>
        </p:nvSpPr>
        <p:spPr>
          <a:xfrm>
            <a:off x="4230371" y="826253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875D76-13EC-4262-AFAD-8A4957B33EC6}"/>
              </a:ext>
            </a:extLst>
          </p:cNvPr>
          <p:cNvSpPr txBox="1"/>
          <p:nvPr/>
        </p:nvSpPr>
        <p:spPr>
          <a:xfrm>
            <a:off x="8223253" y="815339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9E32C-9A1E-4D16-B51E-20F143BF83D9}"/>
              </a:ext>
            </a:extLst>
          </p:cNvPr>
          <p:cNvSpPr txBox="1"/>
          <p:nvPr/>
        </p:nvSpPr>
        <p:spPr>
          <a:xfrm>
            <a:off x="5417811" y="2267468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5118CD-FA7D-4887-A0A4-18875F6A13C7}"/>
              </a:ext>
            </a:extLst>
          </p:cNvPr>
          <p:cNvSpPr txBox="1"/>
          <p:nvPr/>
        </p:nvSpPr>
        <p:spPr>
          <a:xfrm>
            <a:off x="2560701" y="4310379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329279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A73FD455-6F2E-40B3-A02C-143693DE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067" y="2312694"/>
            <a:ext cx="2521397" cy="226498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2FAB7D9-1599-48F7-A6AE-54BEC6B9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54" y="2315214"/>
            <a:ext cx="2484393" cy="2243245"/>
          </a:xfrm>
          <a:prstGeom prst="rect">
            <a:avLst/>
          </a:prstGeom>
        </p:spPr>
      </p:pic>
      <p:pic>
        <p:nvPicPr>
          <p:cNvPr id="9" name="Picture 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27FED2C-C561-4785-9737-372EBBEC3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84" y="2304531"/>
            <a:ext cx="2485171" cy="22731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85FA10-FF4A-4509-B961-A0F073270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8" y="2313717"/>
            <a:ext cx="2486051" cy="224474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AB99125-CA78-4E3D-BCF8-4AD436E58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" y="2318661"/>
            <a:ext cx="2419879" cy="22446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5124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1B541A-2021-411A-B89A-45AE0CF1EBAE}"/>
              </a:ext>
            </a:extLst>
          </p:cNvPr>
          <p:cNvSpPr/>
          <p:nvPr/>
        </p:nvSpPr>
        <p:spPr>
          <a:xfrm>
            <a:off x="2289048" y="1936741"/>
            <a:ext cx="2395728" cy="234086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EE84AF-DA3E-4C0B-B6D7-1081BE1F7024}"/>
              </a:ext>
            </a:extLst>
          </p:cNvPr>
          <p:cNvSpPr/>
          <p:nvPr/>
        </p:nvSpPr>
        <p:spPr>
          <a:xfrm>
            <a:off x="3675888" y="2109216"/>
            <a:ext cx="1962912" cy="1962912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2F3F2-EF7A-49B8-B4C1-58D9A37CBD6E}"/>
              </a:ext>
            </a:extLst>
          </p:cNvPr>
          <p:cNvSpPr/>
          <p:nvPr/>
        </p:nvSpPr>
        <p:spPr>
          <a:xfrm>
            <a:off x="7074408" y="2017153"/>
            <a:ext cx="2231136" cy="218004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F4E9A-33F7-4362-830D-43C98E654AA8}"/>
              </a:ext>
            </a:extLst>
          </p:cNvPr>
          <p:cNvSpPr/>
          <p:nvPr/>
        </p:nvSpPr>
        <p:spPr>
          <a:xfrm>
            <a:off x="8418576" y="2109216"/>
            <a:ext cx="1962912" cy="1962912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C07C6-5023-40CA-9351-E5DBA4482B1A}"/>
              </a:ext>
            </a:extLst>
          </p:cNvPr>
          <p:cNvSpPr txBox="1"/>
          <p:nvPr/>
        </p:nvSpPr>
        <p:spPr>
          <a:xfrm>
            <a:off x="7603236" y="2906006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B6DA2-F501-41C6-8BC3-51E6D530C23C}"/>
              </a:ext>
            </a:extLst>
          </p:cNvPr>
          <p:cNvSpPr txBox="1"/>
          <p:nvPr/>
        </p:nvSpPr>
        <p:spPr>
          <a:xfrm>
            <a:off x="8677656" y="291336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57922-3FD7-4633-89C5-A6463B24F699}"/>
              </a:ext>
            </a:extLst>
          </p:cNvPr>
          <p:cNvSpPr txBox="1"/>
          <p:nvPr/>
        </p:nvSpPr>
        <p:spPr>
          <a:xfrm>
            <a:off x="9659112" y="2906006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07AC0-4D37-491D-9612-2353B09C7C68}"/>
              </a:ext>
            </a:extLst>
          </p:cNvPr>
          <p:cNvSpPr txBox="1"/>
          <p:nvPr/>
        </p:nvSpPr>
        <p:spPr>
          <a:xfrm>
            <a:off x="6900672" y="173988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29B9-2913-4B9C-86BB-C468FBBA39C4}"/>
              </a:ext>
            </a:extLst>
          </p:cNvPr>
          <p:cNvSpPr txBox="1"/>
          <p:nvPr/>
        </p:nvSpPr>
        <p:spPr>
          <a:xfrm>
            <a:off x="9628632" y="175460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DeepCVA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027C-17CE-4F36-BFFD-C6E2C3D41DFC}"/>
              </a:ext>
            </a:extLst>
          </p:cNvPr>
          <p:cNvSpPr txBox="1"/>
          <p:nvPr/>
        </p:nvSpPr>
        <p:spPr>
          <a:xfrm>
            <a:off x="2097024" y="173988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3BF71-9182-41D5-8066-D6C298B96E12}"/>
              </a:ext>
            </a:extLst>
          </p:cNvPr>
          <p:cNvSpPr txBox="1"/>
          <p:nvPr/>
        </p:nvSpPr>
        <p:spPr>
          <a:xfrm>
            <a:off x="5017008" y="173988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DeepCVA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6287E-B86E-4D9F-A890-BAB39CC0CE09}"/>
              </a:ext>
            </a:extLst>
          </p:cNvPr>
          <p:cNvSpPr txBox="1"/>
          <p:nvPr/>
        </p:nvSpPr>
        <p:spPr>
          <a:xfrm>
            <a:off x="2831592" y="2897755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E9F3F-CEB4-446A-B264-6F6A42FA2FC6}"/>
              </a:ext>
            </a:extLst>
          </p:cNvPr>
          <p:cNvSpPr txBox="1"/>
          <p:nvPr/>
        </p:nvSpPr>
        <p:spPr>
          <a:xfrm>
            <a:off x="3906012" y="2905113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41269-9BCE-4AC5-A079-3C0C9221E658}"/>
              </a:ext>
            </a:extLst>
          </p:cNvPr>
          <p:cNvSpPr txBox="1"/>
          <p:nvPr/>
        </p:nvSpPr>
        <p:spPr>
          <a:xfrm>
            <a:off x="4914900" y="2897755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176</a:t>
            </a:r>
          </a:p>
        </p:txBody>
      </p:sp>
    </p:spTree>
    <p:extLst>
      <p:ext uri="{BB962C8B-B14F-4D97-AF65-F5344CB8AC3E}">
        <p14:creationId xmlns:p14="http://schemas.microsoft.com/office/powerpoint/2010/main" val="127431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401A3-7BC6-D710-4D60-8B74EB4C0665}"/>
              </a:ext>
            </a:extLst>
          </p:cNvPr>
          <p:cNvGrpSpPr/>
          <p:nvPr/>
        </p:nvGrpSpPr>
        <p:grpSpPr>
          <a:xfrm>
            <a:off x="1797483" y="1260855"/>
            <a:ext cx="7298774" cy="5532643"/>
            <a:chOff x="1797483" y="1260855"/>
            <a:chExt cx="7298774" cy="55326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CEF208-8207-A627-286F-E49B7A3BCA11}"/>
                </a:ext>
              </a:extLst>
            </p:cNvPr>
            <p:cNvGrpSpPr/>
            <p:nvPr/>
          </p:nvGrpSpPr>
          <p:grpSpPr>
            <a:xfrm>
              <a:off x="2715479" y="2668494"/>
              <a:ext cx="6380778" cy="4125004"/>
              <a:chOff x="2512636" y="2714585"/>
              <a:chExt cx="6380778" cy="41250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20E5FD-1146-F079-8D9C-B4E44FF7C6DB}"/>
                  </a:ext>
                </a:extLst>
              </p:cNvPr>
              <p:cNvGrpSpPr/>
              <p:nvPr/>
            </p:nvGrpSpPr>
            <p:grpSpPr>
              <a:xfrm>
                <a:off x="2512636" y="2714585"/>
                <a:ext cx="6380778" cy="4125004"/>
                <a:chOff x="5594467" y="59437"/>
                <a:chExt cx="6380778" cy="412500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516074-B5AB-4C48-93CC-4D2C33F0DAC2}"/>
                    </a:ext>
                  </a:extLst>
                </p:cNvPr>
                <p:cNvSpPr txBox="1"/>
                <p:nvPr/>
              </p:nvSpPr>
              <p:spPr>
                <a:xfrm>
                  <a:off x="5879245" y="7340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Multi-task Learning on Assessment Classification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AC9E9E-2ADD-4BB0-94B5-DCB40A21D143}"/>
                    </a:ext>
                  </a:extLst>
                </p:cNvPr>
                <p:cNvSpPr txBox="1"/>
                <p:nvPr/>
              </p:nvSpPr>
              <p:spPr>
                <a:xfrm>
                  <a:off x="10408870" y="1589079"/>
                  <a:ext cx="14218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Confidentiality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286FC4-0DD0-4E45-A458-DC8C8A1F8E3E}"/>
                    </a:ext>
                  </a:extLst>
                </p:cNvPr>
                <p:cNvSpPr/>
                <p:nvPr/>
              </p:nvSpPr>
              <p:spPr>
                <a:xfrm>
                  <a:off x="5653229" y="59437"/>
                  <a:ext cx="6096000" cy="4125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CA45B01-F94F-4CD0-9BE8-C1ADA18EC1D3}"/>
                    </a:ext>
                  </a:extLst>
                </p:cNvPr>
                <p:cNvGrpSpPr/>
                <p:nvPr/>
              </p:nvGrpSpPr>
              <p:grpSpPr>
                <a:xfrm>
                  <a:off x="5835596" y="2697446"/>
                  <a:ext cx="5973738" cy="1395730"/>
                  <a:chOff x="5873750" y="3328407"/>
                  <a:chExt cx="5973738" cy="139573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EA579CF-AC4D-44FF-ABFE-9F97F7804E02}"/>
                      </a:ext>
                    </a:extLst>
                  </p:cNvPr>
                  <p:cNvSpPr/>
                  <p:nvPr/>
                </p:nvSpPr>
                <p:spPr>
                  <a:xfrm>
                    <a:off x="5873750" y="3335914"/>
                    <a:ext cx="1662546" cy="1034472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2188103-91DF-4272-82B7-D9723218E820}"/>
                      </a:ext>
                    </a:extLst>
                  </p:cNvPr>
                  <p:cNvSpPr/>
                  <p:nvPr/>
                </p:nvSpPr>
                <p:spPr>
                  <a:xfrm>
                    <a:off x="8091632" y="3335913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AAEC2A-37AB-43AC-84B8-CC43B59460AF}"/>
                      </a:ext>
                    </a:extLst>
                  </p:cNvPr>
                  <p:cNvSpPr/>
                  <p:nvPr/>
                </p:nvSpPr>
                <p:spPr>
                  <a:xfrm>
                    <a:off x="8149649" y="342827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1F374E-02A4-44FE-BD0A-7691F542336A}"/>
                      </a:ext>
                    </a:extLst>
                  </p:cNvPr>
                  <p:cNvSpPr/>
                  <p:nvPr/>
                </p:nvSpPr>
                <p:spPr>
                  <a:xfrm>
                    <a:off x="8149649" y="3726438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374029-DF58-4A17-BE5A-3FAA64E0A6D2}"/>
                      </a:ext>
                    </a:extLst>
                  </p:cNvPr>
                  <p:cNvSpPr/>
                  <p:nvPr/>
                </p:nvSpPr>
                <p:spPr>
                  <a:xfrm>
                    <a:off x="8149649" y="4043071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2325A374-EE07-425D-8B52-D79CDDD3B1A3}"/>
                      </a:ext>
                    </a:extLst>
                  </p:cNvPr>
                  <p:cNvSpPr/>
                  <p:nvPr/>
                </p:nvSpPr>
                <p:spPr>
                  <a:xfrm>
                    <a:off x="8994920" y="3608096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3E8F2C-9DC0-47E2-8FCE-3E940DC3534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3328407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7A6C09D-8F0F-43EA-8218-EA82446500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739" y="4385583"/>
                    <a:ext cx="1319749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Availability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10A69D-1BE0-4226-A8E0-C69DF4CCE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01225" y="4361559"/>
                    <a:ext cx="215026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1" name="Arrow: Right 50">
                    <a:extLst>
                      <a:ext uri="{FF2B5EF4-FFF2-40B4-BE49-F238E27FC236}">
                        <a16:creationId xmlns:a16="http://schemas.microsoft.com/office/drawing/2014/main" id="{C95089EB-BD5F-4209-9A65-364C346001A9}"/>
                      </a:ext>
                    </a:extLst>
                  </p:cNvPr>
                  <p:cNvSpPr/>
                  <p:nvPr/>
                </p:nvSpPr>
                <p:spPr>
                  <a:xfrm>
                    <a:off x="7650018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Arrow: Right 51">
                    <a:extLst>
                      <a:ext uri="{FF2B5EF4-FFF2-40B4-BE49-F238E27FC236}">
                        <a16:creationId xmlns:a16="http://schemas.microsoft.com/office/drawing/2014/main" id="{F7B8B3D0-CDCD-4EC7-8DAB-FA8B61D08106}"/>
                      </a:ext>
                    </a:extLst>
                  </p:cNvPr>
                  <p:cNvSpPr/>
                  <p:nvPr/>
                </p:nvSpPr>
                <p:spPr>
                  <a:xfrm>
                    <a:off x="8566421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31DAD17-A984-4AC4-B919-AA656A2F947A}"/>
                      </a:ext>
                    </a:extLst>
                  </p:cNvPr>
                  <p:cNvSpPr/>
                  <p:nvPr/>
                </p:nvSpPr>
                <p:spPr>
                  <a:xfrm>
                    <a:off x="10527739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B6F148B-D0EA-4A8C-9C19-3B9E1209161A}"/>
                    </a:ext>
                  </a:extLst>
                </p:cNvPr>
                <p:cNvGrpSpPr/>
                <p:nvPr/>
              </p:nvGrpSpPr>
              <p:grpSpPr>
                <a:xfrm>
                  <a:off x="5836191" y="501061"/>
                  <a:ext cx="5487988" cy="1386122"/>
                  <a:chOff x="5873750" y="541731"/>
                  <a:chExt cx="5487988" cy="1386122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3A038845-B49A-4C80-93D1-2BD647FF742F}"/>
                      </a:ext>
                    </a:extLst>
                  </p:cNvPr>
                  <p:cNvSpPr/>
                  <p:nvPr/>
                </p:nvSpPr>
                <p:spPr>
                  <a:xfrm>
                    <a:off x="5873750" y="581891"/>
                    <a:ext cx="1662546" cy="1034473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16F6F01F-F1C7-452F-BC8B-92FE05FF886D}"/>
                      </a:ext>
                    </a:extLst>
                  </p:cNvPr>
                  <p:cNvSpPr/>
                  <p:nvPr/>
                </p:nvSpPr>
                <p:spPr>
                  <a:xfrm>
                    <a:off x="8091632" y="581891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23F7136-2156-4DC6-82DD-C63CD7233AB7}"/>
                      </a:ext>
                    </a:extLst>
                  </p:cNvPr>
                  <p:cNvSpPr/>
                  <p:nvPr/>
                </p:nvSpPr>
                <p:spPr>
                  <a:xfrm>
                    <a:off x="8149649" y="674254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1D9F155-7C59-4F6B-B2CB-5B1E4E02283F}"/>
                      </a:ext>
                    </a:extLst>
                  </p:cNvPr>
                  <p:cNvSpPr/>
                  <p:nvPr/>
                </p:nvSpPr>
                <p:spPr>
                  <a:xfrm>
                    <a:off x="8149649" y="97241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D672424-62DA-46E5-A857-ED526E6F914A}"/>
                      </a:ext>
                    </a:extLst>
                  </p:cNvPr>
                  <p:cNvSpPr/>
                  <p:nvPr/>
                </p:nvSpPr>
                <p:spPr>
                  <a:xfrm>
                    <a:off x="8149649" y="1289049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0EF8A8B5-20A7-4081-B0C9-BC170C47FF4B}"/>
                      </a:ext>
                    </a:extLst>
                  </p:cNvPr>
                  <p:cNvSpPr/>
                  <p:nvPr/>
                </p:nvSpPr>
                <p:spPr>
                  <a:xfrm>
                    <a:off x="8994920" y="814818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0723B69-4B27-4672-8DB3-BD681C3BF78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541731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9F61837-2B48-4303-BD68-7F62649BECA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388" y="1589299"/>
                    <a:ext cx="170744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E52E82C7-7A9F-4E7B-9844-5A2BC3714FEA}"/>
                      </a:ext>
                    </a:extLst>
                  </p:cNvPr>
                  <p:cNvSpPr/>
                  <p:nvPr/>
                </p:nvSpPr>
                <p:spPr>
                  <a:xfrm>
                    <a:off x="7650018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row: Right 54">
                    <a:extLst>
                      <a:ext uri="{FF2B5EF4-FFF2-40B4-BE49-F238E27FC236}">
                        <a16:creationId xmlns:a16="http://schemas.microsoft.com/office/drawing/2014/main" id="{3BE5FD01-F02D-418E-8A60-BA611D59CD69}"/>
                      </a:ext>
                    </a:extLst>
                  </p:cNvPr>
                  <p:cNvSpPr/>
                  <p:nvPr/>
                </p:nvSpPr>
                <p:spPr>
                  <a:xfrm>
                    <a:off x="8566421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Arrow: Right 55">
                    <a:extLst>
                      <a:ext uri="{FF2B5EF4-FFF2-40B4-BE49-F238E27FC236}">
                        <a16:creationId xmlns:a16="http://schemas.microsoft.com/office/drawing/2014/main" id="{DE7B0E16-8B6A-4A59-A481-428207821805}"/>
                      </a:ext>
                    </a:extLst>
                  </p:cNvPr>
                  <p:cNvSpPr/>
                  <p:nvPr/>
                </p:nvSpPr>
                <p:spPr>
                  <a:xfrm>
                    <a:off x="10527739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B6DC0B5C-030F-4A07-A0C2-A68268ADC579}"/>
                    </a:ext>
                  </a:extLst>
                </p:cNvPr>
                <p:cNvSpPr/>
                <p:nvPr/>
              </p:nvSpPr>
              <p:spPr>
                <a:xfrm>
                  <a:off x="5594467" y="1023995"/>
                  <a:ext cx="259882" cy="2388116"/>
                </a:xfrm>
                <a:prstGeom prst="leftBrace">
                  <a:avLst>
                    <a:gd name="adj1" fmla="val 190162"/>
                    <a:gd name="adj2" fmla="val 5000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421EF45-136B-4C94-96F6-730754137740}"/>
                    </a:ext>
                  </a:extLst>
                </p:cNvPr>
                <p:cNvSpPr txBox="1"/>
                <p:nvPr/>
              </p:nvSpPr>
              <p:spPr>
                <a:xfrm>
                  <a:off x="8380483" y="2161309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1C482D1-F239-4E7C-9B6E-C1C347EC9B22}"/>
                    </a:ext>
                  </a:extLst>
                </p:cNvPr>
                <p:cNvSpPr/>
                <p:nvPr/>
              </p:nvSpPr>
              <p:spPr>
                <a:xfrm>
                  <a:off x="10951559" y="1923242"/>
                  <a:ext cx="369456" cy="5869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6C63C5C-A319-4292-B6C0-4EFD0E7AA27E}"/>
                    </a:ext>
                  </a:extLst>
                </p:cNvPr>
                <p:cNvSpPr/>
                <p:nvPr/>
              </p:nvSpPr>
              <p:spPr>
                <a:xfrm>
                  <a:off x="10500698" y="2154505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F7045CCC-48BB-4838-AD49-BA393745B541}"/>
                    </a:ext>
                  </a:extLst>
                </p:cNvPr>
                <p:cNvSpPr/>
                <p:nvPr/>
              </p:nvSpPr>
              <p:spPr>
                <a:xfrm>
                  <a:off x="8525698" y="2150351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8FD82E0-6C24-434C-B4D4-3042B10C16AE}"/>
                    </a:ext>
                  </a:extLst>
                </p:cNvPr>
                <p:cNvSpPr txBox="1"/>
                <p:nvPr/>
              </p:nvSpPr>
              <p:spPr>
                <a:xfrm>
                  <a:off x="8388997" y="1712576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1CE7CDE-12C2-412A-82AB-62B583AF775D}"/>
                    </a:ext>
                  </a:extLst>
                </p:cNvPr>
                <p:cNvSpPr/>
                <p:nvPr/>
              </p:nvSpPr>
              <p:spPr>
                <a:xfrm>
                  <a:off x="5835596" y="479986"/>
                  <a:ext cx="5887334" cy="13781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ED558D-761C-49D1-8A15-E9974784F786}"/>
                    </a:ext>
                  </a:extLst>
                </p:cNvPr>
                <p:cNvSpPr txBox="1"/>
                <p:nvPr/>
              </p:nvSpPr>
              <p:spPr>
                <a:xfrm>
                  <a:off x="5768717" y="1580192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Task 1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E8A38E-9F82-4842-AE53-884D3B06A9F2}"/>
                    </a:ext>
                  </a:extLst>
                </p:cNvPr>
                <p:cNvSpPr/>
                <p:nvPr/>
              </p:nvSpPr>
              <p:spPr>
                <a:xfrm>
                  <a:off x="5835596" y="2650300"/>
                  <a:ext cx="5887334" cy="13781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27A949-C1D5-4330-B411-73CC6BE7CDFB}"/>
                    </a:ext>
                  </a:extLst>
                </p:cNvPr>
                <p:cNvSpPr txBox="1"/>
                <p:nvPr/>
              </p:nvSpPr>
              <p:spPr>
                <a:xfrm>
                  <a:off x="5777074" y="3722279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Task 7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BA5A1D-C2D4-4D61-BFFB-17572DA25A97}"/>
                    </a:ext>
                  </a:extLst>
                </p:cNvPr>
                <p:cNvSpPr txBox="1"/>
                <p:nvPr/>
              </p:nvSpPr>
              <p:spPr>
                <a:xfrm>
                  <a:off x="10881721" y="2374450"/>
                  <a:ext cx="5091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A6F15C-12F3-58C6-E27E-4A2D3D8D85DA}"/>
                  </a:ext>
                </a:extLst>
              </p:cNvPr>
              <p:cNvSpPr txBox="1"/>
              <p:nvPr/>
            </p:nvSpPr>
            <p:spPr>
              <a:xfrm>
                <a:off x="2797414" y="4462315"/>
                <a:ext cx="509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/>
                  <a:t>…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1797483" y="4416224"/>
              <a:ext cx="9069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Multi-</a:t>
              </a:r>
            </a:p>
            <a:p>
              <a:pPr algn="ctr"/>
              <a:r>
                <a:rPr lang="en-US" dirty="0"/>
                <a:t>version</a:t>
              </a:r>
            </a:p>
            <a:p>
              <a:pPr algn="ctr"/>
              <a:r>
                <a:rPr lang="en-US" dirty="0"/>
                <a:t>PDG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4894272" y="1778054"/>
              <a:ext cx="1723575" cy="594117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Building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 rot="5400000">
              <a:off x="5586178" y="1494788"/>
              <a:ext cx="356790" cy="18241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097318-C43E-CF1B-76DB-D2F9C6F53D12}"/>
                </a:ext>
              </a:extLst>
            </p:cNvPr>
            <p:cNvSpPr txBox="1"/>
            <p:nvPr/>
          </p:nvSpPr>
          <p:spPr>
            <a:xfrm>
              <a:off x="4380312" y="1260855"/>
              <a:ext cx="1418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 &amp; contexts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5E610A-3192-B1D6-AC20-435D99C61F2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236864" y="2075113"/>
              <a:ext cx="2657408" cy="1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99A74-C51C-85EC-9201-54FF1971F99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001" y="2099661"/>
              <a:ext cx="14080" cy="23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6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401A3-7BC6-D710-4D60-8B74EB4C0665}"/>
              </a:ext>
            </a:extLst>
          </p:cNvPr>
          <p:cNvGrpSpPr/>
          <p:nvPr/>
        </p:nvGrpSpPr>
        <p:grpSpPr>
          <a:xfrm>
            <a:off x="1797483" y="1260855"/>
            <a:ext cx="7298774" cy="5532643"/>
            <a:chOff x="1797483" y="1260855"/>
            <a:chExt cx="7298774" cy="55326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CEF208-8207-A627-286F-E49B7A3BCA11}"/>
                </a:ext>
              </a:extLst>
            </p:cNvPr>
            <p:cNvGrpSpPr/>
            <p:nvPr/>
          </p:nvGrpSpPr>
          <p:grpSpPr>
            <a:xfrm>
              <a:off x="2715479" y="2668494"/>
              <a:ext cx="6380778" cy="4125004"/>
              <a:chOff x="2512636" y="2714585"/>
              <a:chExt cx="6380778" cy="41250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20E5FD-1146-F079-8D9C-B4E44FF7C6DB}"/>
                  </a:ext>
                </a:extLst>
              </p:cNvPr>
              <p:cNvGrpSpPr/>
              <p:nvPr/>
            </p:nvGrpSpPr>
            <p:grpSpPr>
              <a:xfrm>
                <a:off x="2512636" y="2714585"/>
                <a:ext cx="6380778" cy="4125004"/>
                <a:chOff x="5594467" y="59437"/>
                <a:chExt cx="6380778" cy="412500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E8A38E-9F82-4842-AE53-884D3B06A9F2}"/>
                    </a:ext>
                  </a:extLst>
                </p:cNvPr>
                <p:cNvSpPr/>
                <p:nvPr/>
              </p:nvSpPr>
              <p:spPr>
                <a:xfrm>
                  <a:off x="5835596" y="2650300"/>
                  <a:ext cx="5887334" cy="137818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1CE7CDE-12C2-412A-82AB-62B583AF775D}"/>
                    </a:ext>
                  </a:extLst>
                </p:cNvPr>
                <p:cNvSpPr/>
                <p:nvPr/>
              </p:nvSpPr>
              <p:spPr>
                <a:xfrm>
                  <a:off x="5835596" y="479986"/>
                  <a:ext cx="5887334" cy="137818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516074-B5AB-4C48-93CC-4D2C33F0DAC2}"/>
                    </a:ext>
                  </a:extLst>
                </p:cNvPr>
                <p:cNvSpPr txBox="1"/>
                <p:nvPr/>
              </p:nvSpPr>
              <p:spPr>
                <a:xfrm>
                  <a:off x="5879245" y="7340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Multi-task Learning on Assessment Classification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AC9E9E-2ADD-4BB0-94B5-DCB40A21D143}"/>
                    </a:ext>
                  </a:extLst>
                </p:cNvPr>
                <p:cNvSpPr txBox="1"/>
                <p:nvPr/>
              </p:nvSpPr>
              <p:spPr>
                <a:xfrm>
                  <a:off x="10408870" y="1589079"/>
                  <a:ext cx="14218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/>
                    <a:t>Confidentiality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286FC4-0DD0-4E45-A458-DC8C8A1F8E3E}"/>
                    </a:ext>
                  </a:extLst>
                </p:cNvPr>
                <p:cNvSpPr/>
                <p:nvPr/>
              </p:nvSpPr>
              <p:spPr>
                <a:xfrm>
                  <a:off x="5653229" y="59437"/>
                  <a:ext cx="6096000" cy="4125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CA45B01-F94F-4CD0-9BE8-C1ADA18EC1D3}"/>
                    </a:ext>
                  </a:extLst>
                </p:cNvPr>
                <p:cNvGrpSpPr/>
                <p:nvPr/>
              </p:nvGrpSpPr>
              <p:grpSpPr>
                <a:xfrm>
                  <a:off x="5835596" y="2697446"/>
                  <a:ext cx="5973738" cy="1395730"/>
                  <a:chOff x="5873750" y="3328407"/>
                  <a:chExt cx="5973738" cy="139573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EA579CF-AC4D-44FF-ABFE-9F97F7804E02}"/>
                      </a:ext>
                    </a:extLst>
                  </p:cNvPr>
                  <p:cNvSpPr/>
                  <p:nvPr/>
                </p:nvSpPr>
                <p:spPr>
                  <a:xfrm>
                    <a:off x="5873750" y="3335914"/>
                    <a:ext cx="1662546" cy="1034472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2188103-91DF-4272-82B7-D9723218E820}"/>
                      </a:ext>
                    </a:extLst>
                  </p:cNvPr>
                  <p:cNvSpPr/>
                  <p:nvPr/>
                </p:nvSpPr>
                <p:spPr>
                  <a:xfrm>
                    <a:off x="8091632" y="3335913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AAEC2A-37AB-43AC-84B8-CC43B59460AF}"/>
                      </a:ext>
                    </a:extLst>
                  </p:cNvPr>
                  <p:cNvSpPr/>
                  <p:nvPr/>
                </p:nvSpPr>
                <p:spPr>
                  <a:xfrm>
                    <a:off x="8149649" y="342827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1F374E-02A4-44FE-BD0A-7691F542336A}"/>
                      </a:ext>
                    </a:extLst>
                  </p:cNvPr>
                  <p:cNvSpPr/>
                  <p:nvPr/>
                </p:nvSpPr>
                <p:spPr>
                  <a:xfrm>
                    <a:off x="8149649" y="3726438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374029-DF58-4A17-BE5A-3FAA64E0A6D2}"/>
                      </a:ext>
                    </a:extLst>
                  </p:cNvPr>
                  <p:cNvSpPr/>
                  <p:nvPr/>
                </p:nvSpPr>
                <p:spPr>
                  <a:xfrm>
                    <a:off x="8149649" y="4043071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2325A374-EE07-425D-8B52-D79CDDD3B1A3}"/>
                      </a:ext>
                    </a:extLst>
                  </p:cNvPr>
                  <p:cNvSpPr/>
                  <p:nvPr/>
                </p:nvSpPr>
                <p:spPr>
                  <a:xfrm>
                    <a:off x="8994920" y="3608096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3E8F2C-9DC0-47E2-8FCE-3E940DC3534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3328407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7A6C09D-8F0F-43EA-8218-EA82446500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739" y="4385583"/>
                    <a:ext cx="1319749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i="1" dirty="0"/>
                      <a:t>Availability</a:t>
                    </a:r>
                    <a:endParaRPr lang="en-US" sz="1600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10A69D-1BE0-4226-A8E0-C69DF4CCE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01225" y="4361559"/>
                    <a:ext cx="215026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1" name="Arrow: Right 50">
                    <a:extLst>
                      <a:ext uri="{FF2B5EF4-FFF2-40B4-BE49-F238E27FC236}">
                        <a16:creationId xmlns:a16="http://schemas.microsoft.com/office/drawing/2014/main" id="{C95089EB-BD5F-4209-9A65-364C346001A9}"/>
                      </a:ext>
                    </a:extLst>
                  </p:cNvPr>
                  <p:cNvSpPr/>
                  <p:nvPr/>
                </p:nvSpPr>
                <p:spPr>
                  <a:xfrm>
                    <a:off x="7650018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Arrow: Right 51">
                    <a:extLst>
                      <a:ext uri="{FF2B5EF4-FFF2-40B4-BE49-F238E27FC236}">
                        <a16:creationId xmlns:a16="http://schemas.microsoft.com/office/drawing/2014/main" id="{F7B8B3D0-CDCD-4EC7-8DAB-FA8B61D08106}"/>
                      </a:ext>
                    </a:extLst>
                  </p:cNvPr>
                  <p:cNvSpPr/>
                  <p:nvPr/>
                </p:nvSpPr>
                <p:spPr>
                  <a:xfrm>
                    <a:off x="8566421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31DAD17-A984-4AC4-B919-AA656A2F947A}"/>
                      </a:ext>
                    </a:extLst>
                  </p:cNvPr>
                  <p:cNvSpPr/>
                  <p:nvPr/>
                </p:nvSpPr>
                <p:spPr>
                  <a:xfrm>
                    <a:off x="10527739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B6F148B-D0EA-4A8C-9C19-3B9E1209161A}"/>
                    </a:ext>
                  </a:extLst>
                </p:cNvPr>
                <p:cNvGrpSpPr/>
                <p:nvPr/>
              </p:nvGrpSpPr>
              <p:grpSpPr>
                <a:xfrm>
                  <a:off x="5836191" y="501061"/>
                  <a:ext cx="5487988" cy="1386122"/>
                  <a:chOff x="5873750" y="541731"/>
                  <a:chExt cx="5487988" cy="1386122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3A038845-B49A-4C80-93D1-2BD647FF742F}"/>
                      </a:ext>
                    </a:extLst>
                  </p:cNvPr>
                  <p:cNvSpPr/>
                  <p:nvPr/>
                </p:nvSpPr>
                <p:spPr>
                  <a:xfrm>
                    <a:off x="5873750" y="581891"/>
                    <a:ext cx="1662546" cy="1034473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16F6F01F-F1C7-452F-BC8B-92FE05FF886D}"/>
                      </a:ext>
                    </a:extLst>
                  </p:cNvPr>
                  <p:cNvSpPr/>
                  <p:nvPr/>
                </p:nvSpPr>
                <p:spPr>
                  <a:xfrm>
                    <a:off x="8091632" y="581891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23F7136-2156-4DC6-82DD-C63CD7233AB7}"/>
                      </a:ext>
                    </a:extLst>
                  </p:cNvPr>
                  <p:cNvSpPr/>
                  <p:nvPr/>
                </p:nvSpPr>
                <p:spPr>
                  <a:xfrm>
                    <a:off x="8149649" y="674254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1D9F155-7C59-4F6B-B2CB-5B1E4E02283F}"/>
                      </a:ext>
                    </a:extLst>
                  </p:cNvPr>
                  <p:cNvSpPr/>
                  <p:nvPr/>
                </p:nvSpPr>
                <p:spPr>
                  <a:xfrm>
                    <a:off x="8149649" y="97241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D672424-62DA-46E5-A857-ED526E6F914A}"/>
                      </a:ext>
                    </a:extLst>
                  </p:cNvPr>
                  <p:cNvSpPr/>
                  <p:nvPr/>
                </p:nvSpPr>
                <p:spPr>
                  <a:xfrm>
                    <a:off x="8149649" y="1289049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0EF8A8B5-20A7-4081-B0C9-BC170C47FF4B}"/>
                      </a:ext>
                    </a:extLst>
                  </p:cNvPr>
                  <p:cNvSpPr/>
                  <p:nvPr/>
                </p:nvSpPr>
                <p:spPr>
                  <a:xfrm>
                    <a:off x="8994920" y="814818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0723B69-4B27-4672-8DB3-BD681C3BF78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541731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9F61837-2B48-4303-BD68-7F62649BECA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388" y="1589299"/>
                    <a:ext cx="170744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E52E82C7-7A9F-4E7B-9844-5A2BC3714FEA}"/>
                      </a:ext>
                    </a:extLst>
                  </p:cNvPr>
                  <p:cNvSpPr/>
                  <p:nvPr/>
                </p:nvSpPr>
                <p:spPr>
                  <a:xfrm>
                    <a:off x="7650018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row: Right 54">
                    <a:extLst>
                      <a:ext uri="{FF2B5EF4-FFF2-40B4-BE49-F238E27FC236}">
                        <a16:creationId xmlns:a16="http://schemas.microsoft.com/office/drawing/2014/main" id="{3BE5FD01-F02D-418E-8A60-BA611D59CD69}"/>
                      </a:ext>
                    </a:extLst>
                  </p:cNvPr>
                  <p:cNvSpPr/>
                  <p:nvPr/>
                </p:nvSpPr>
                <p:spPr>
                  <a:xfrm>
                    <a:off x="8566421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Arrow: Right 55">
                    <a:extLst>
                      <a:ext uri="{FF2B5EF4-FFF2-40B4-BE49-F238E27FC236}">
                        <a16:creationId xmlns:a16="http://schemas.microsoft.com/office/drawing/2014/main" id="{DE7B0E16-8B6A-4A59-A481-428207821805}"/>
                      </a:ext>
                    </a:extLst>
                  </p:cNvPr>
                  <p:cNvSpPr/>
                  <p:nvPr/>
                </p:nvSpPr>
                <p:spPr>
                  <a:xfrm>
                    <a:off x="10527739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B6DC0B5C-030F-4A07-A0C2-A68268ADC579}"/>
                    </a:ext>
                  </a:extLst>
                </p:cNvPr>
                <p:cNvSpPr/>
                <p:nvPr/>
              </p:nvSpPr>
              <p:spPr>
                <a:xfrm>
                  <a:off x="5594467" y="1023995"/>
                  <a:ext cx="259882" cy="2388116"/>
                </a:xfrm>
                <a:prstGeom prst="leftBrace">
                  <a:avLst>
                    <a:gd name="adj1" fmla="val 190162"/>
                    <a:gd name="adj2" fmla="val 5000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421EF45-136B-4C94-96F6-730754137740}"/>
                    </a:ext>
                  </a:extLst>
                </p:cNvPr>
                <p:cNvSpPr txBox="1"/>
                <p:nvPr/>
              </p:nvSpPr>
              <p:spPr>
                <a:xfrm>
                  <a:off x="8380483" y="2161309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1C482D1-F239-4E7C-9B6E-C1C347EC9B22}"/>
                    </a:ext>
                  </a:extLst>
                </p:cNvPr>
                <p:cNvSpPr/>
                <p:nvPr/>
              </p:nvSpPr>
              <p:spPr>
                <a:xfrm>
                  <a:off x="10951559" y="1923242"/>
                  <a:ext cx="369456" cy="5869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6C63C5C-A319-4292-B6C0-4EFD0E7AA27E}"/>
                    </a:ext>
                  </a:extLst>
                </p:cNvPr>
                <p:cNvSpPr/>
                <p:nvPr/>
              </p:nvSpPr>
              <p:spPr>
                <a:xfrm>
                  <a:off x="10500698" y="2154505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F7045CCC-48BB-4838-AD49-BA393745B541}"/>
                    </a:ext>
                  </a:extLst>
                </p:cNvPr>
                <p:cNvSpPr/>
                <p:nvPr/>
              </p:nvSpPr>
              <p:spPr>
                <a:xfrm>
                  <a:off x="8525698" y="2150351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8FD82E0-6C24-434C-B4D4-3042B10C16AE}"/>
                    </a:ext>
                  </a:extLst>
                </p:cNvPr>
                <p:cNvSpPr txBox="1"/>
                <p:nvPr/>
              </p:nvSpPr>
              <p:spPr>
                <a:xfrm>
                  <a:off x="8388997" y="1712576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ED558D-761C-49D1-8A15-E9974784F786}"/>
                    </a:ext>
                  </a:extLst>
                </p:cNvPr>
                <p:cNvSpPr txBox="1"/>
                <p:nvPr/>
              </p:nvSpPr>
              <p:spPr>
                <a:xfrm>
                  <a:off x="5768717" y="1580192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Task 1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27A949-C1D5-4330-B411-73CC6BE7CDFB}"/>
                    </a:ext>
                  </a:extLst>
                </p:cNvPr>
                <p:cNvSpPr txBox="1"/>
                <p:nvPr/>
              </p:nvSpPr>
              <p:spPr>
                <a:xfrm>
                  <a:off x="5777074" y="3722279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Task 7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BA5A1D-C2D4-4D61-BFFB-17572DA25A97}"/>
                    </a:ext>
                  </a:extLst>
                </p:cNvPr>
                <p:cNvSpPr txBox="1"/>
                <p:nvPr/>
              </p:nvSpPr>
              <p:spPr>
                <a:xfrm>
                  <a:off x="10881721" y="2374450"/>
                  <a:ext cx="5091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A6F15C-12F3-58C6-E27E-4A2D3D8D85DA}"/>
                  </a:ext>
                </a:extLst>
              </p:cNvPr>
              <p:cNvSpPr txBox="1"/>
              <p:nvPr/>
            </p:nvSpPr>
            <p:spPr>
              <a:xfrm>
                <a:off x="2797414" y="4462315"/>
                <a:ext cx="509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/>
                  <a:t>…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1797483" y="4416224"/>
              <a:ext cx="9069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Multi-</a:t>
              </a:r>
            </a:p>
            <a:p>
              <a:pPr algn="ctr"/>
              <a:r>
                <a:rPr lang="en-US" dirty="0"/>
                <a:t>version</a:t>
              </a:r>
            </a:p>
            <a:p>
              <a:pPr algn="ctr"/>
              <a:r>
                <a:rPr lang="en-US" dirty="0"/>
                <a:t>PDG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4894272" y="1778054"/>
              <a:ext cx="1723575" cy="594117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Building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 rot="5400000">
              <a:off x="5586178" y="1494788"/>
              <a:ext cx="356790" cy="18241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097318-C43E-CF1B-76DB-D2F9C6F53D12}"/>
                </a:ext>
              </a:extLst>
            </p:cNvPr>
            <p:cNvSpPr txBox="1"/>
            <p:nvPr/>
          </p:nvSpPr>
          <p:spPr>
            <a:xfrm>
              <a:off x="4380312" y="1260855"/>
              <a:ext cx="1418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 &amp; contexts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5E610A-3192-B1D6-AC20-435D99C61F2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236864" y="2075113"/>
              <a:ext cx="2657408" cy="1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99A74-C51C-85EC-9201-54FF1971F99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001" y="2099661"/>
              <a:ext cx="14080" cy="23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F2203C-DC45-D905-2F98-953769803A60}"/>
              </a:ext>
            </a:extLst>
          </p:cNvPr>
          <p:cNvSpPr txBox="1"/>
          <p:nvPr/>
        </p:nvSpPr>
        <p:spPr>
          <a:xfrm>
            <a:off x="4121435" y="1762684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5EB4-C532-6D8C-953E-3C099058C1A3}"/>
              </a:ext>
            </a:extLst>
          </p:cNvPr>
          <p:cNvSpPr txBox="1"/>
          <p:nvPr/>
        </p:nvSpPr>
        <p:spPr>
          <a:xfrm>
            <a:off x="2930309" y="3094100"/>
            <a:ext cx="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602-A98D-6FDC-9FDF-F10A4AD57060}"/>
              </a:ext>
            </a:extLst>
          </p:cNvPr>
          <p:cNvSpPr txBox="1"/>
          <p:nvPr/>
        </p:nvSpPr>
        <p:spPr>
          <a:xfrm>
            <a:off x="3003836" y="2691622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72282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6CEF208-8207-A627-286F-E49B7A3BCA11}"/>
              </a:ext>
            </a:extLst>
          </p:cNvPr>
          <p:cNvGrpSpPr/>
          <p:nvPr/>
        </p:nvGrpSpPr>
        <p:grpSpPr>
          <a:xfrm>
            <a:off x="2704404" y="2688627"/>
            <a:ext cx="6380778" cy="4125004"/>
            <a:chOff x="2512636" y="2714585"/>
            <a:chExt cx="6380778" cy="412500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20E5FD-1146-F079-8D9C-B4E44FF7C6DB}"/>
                </a:ext>
              </a:extLst>
            </p:cNvPr>
            <p:cNvGrpSpPr/>
            <p:nvPr/>
          </p:nvGrpSpPr>
          <p:grpSpPr>
            <a:xfrm>
              <a:off x="2512636" y="2714585"/>
              <a:ext cx="6380778" cy="4125004"/>
              <a:chOff x="5594467" y="59437"/>
              <a:chExt cx="6380778" cy="412500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8A38E-9F82-4842-AE53-884D3B06A9F2}"/>
                  </a:ext>
                </a:extLst>
              </p:cNvPr>
              <p:cNvSpPr/>
              <p:nvPr/>
            </p:nvSpPr>
            <p:spPr>
              <a:xfrm>
                <a:off x="5835596" y="2650300"/>
                <a:ext cx="5887334" cy="13781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1CE7CDE-12C2-412A-82AB-62B583AF775D}"/>
                  </a:ext>
                </a:extLst>
              </p:cNvPr>
              <p:cNvSpPr/>
              <p:nvPr/>
            </p:nvSpPr>
            <p:spPr>
              <a:xfrm>
                <a:off x="5835596" y="479986"/>
                <a:ext cx="5887334" cy="13781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16074-B5AB-4C48-93CC-4D2C33F0DAC2}"/>
                  </a:ext>
                </a:extLst>
              </p:cNvPr>
              <p:cNvSpPr txBox="1"/>
              <p:nvPr/>
            </p:nvSpPr>
            <p:spPr>
              <a:xfrm>
                <a:off x="5879245" y="734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Multi-task Learning on Assessment Classification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AC9E9E-2ADD-4BB0-94B5-DCB40A21D143}"/>
                  </a:ext>
                </a:extLst>
              </p:cNvPr>
              <p:cNvSpPr txBox="1"/>
              <p:nvPr/>
            </p:nvSpPr>
            <p:spPr>
              <a:xfrm>
                <a:off x="10408870" y="1589079"/>
                <a:ext cx="14218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Confidentiality</a:t>
                </a:r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E286FC4-0DD0-4E45-A458-DC8C8A1F8E3E}"/>
                  </a:ext>
                </a:extLst>
              </p:cNvPr>
              <p:cNvSpPr/>
              <p:nvPr/>
            </p:nvSpPr>
            <p:spPr>
              <a:xfrm>
                <a:off x="5653229" y="59437"/>
                <a:ext cx="6096000" cy="4125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CA45B01-F94F-4CD0-9BE8-C1ADA18EC1D3}"/>
                  </a:ext>
                </a:extLst>
              </p:cNvPr>
              <p:cNvGrpSpPr/>
              <p:nvPr/>
            </p:nvGrpSpPr>
            <p:grpSpPr>
              <a:xfrm>
                <a:off x="5835596" y="2697446"/>
                <a:ext cx="5973738" cy="1395730"/>
                <a:chOff x="5873750" y="3328407"/>
                <a:chExt cx="5973738" cy="139573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8EA579CF-AC4D-44FF-ABFE-9F97F7804E02}"/>
                    </a:ext>
                  </a:extLst>
                </p:cNvPr>
                <p:cNvSpPr/>
                <p:nvPr/>
              </p:nvSpPr>
              <p:spPr>
                <a:xfrm>
                  <a:off x="5873750" y="3335914"/>
                  <a:ext cx="1662546" cy="1034472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Code Change Representation Learning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2188103-91DF-4272-82B7-D9723218E820}"/>
                    </a:ext>
                  </a:extLst>
                </p:cNvPr>
                <p:cNvSpPr/>
                <p:nvPr/>
              </p:nvSpPr>
              <p:spPr>
                <a:xfrm>
                  <a:off x="8091632" y="3335913"/>
                  <a:ext cx="369456" cy="103447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AAAEC2A-37AB-43AC-84B8-CC43B59460AF}"/>
                    </a:ext>
                  </a:extLst>
                </p:cNvPr>
                <p:cNvSpPr/>
                <p:nvPr/>
              </p:nvSpPr>
              <p:spPr>
                <a:xfrm>
                  <a:off x="8149649" y="3428276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A1F374E-02A4-44FE-BD0A-7691F542336A}"/>
                    </a:ext>
                  </a:extLst>
                </p:cNvPr>
                <p:cNvSpPr/>
                <p:nvPr/>
              </p:nvSpPr>
              <p:spPr>
                <a:xfrm>
                  <a:off x="8149649" y="3726438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374029-DF58-4A17-BE5A-3FAA64E0A6D2}"/>
                    </a:ext>
                  </a:extLst>
                </p:cNvPr>
                <p:cNvSpPr/>
                <p:nvPr/>
              </p:nvSpPr>
              <p:spPr>
                <a:xfrm>
                  <a:off x="8149649" y="4043071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325A374-EE07-425D-8B52-D79CDDD3B1A3}"/>
                    </a:ext>
                  </a:extLst>
                </p:cNvPr>
                <p:cNvSpPr/>
                <p:nvPr/>
              </p:nvSpPr>
              <p:spPr>
                <a:xfrm>
                  <a:off x="8994920" y="3608096"/>
                  <a:ext cx="1463530" cy="568615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Assessment Classification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23E8F2C-9DC0-47E2-8FCE-3E940DC35344}"/>
                    </a:ext>
                  </a:extLst>
                </p:cNvPr>
                <p:cNvSpPr/>
                <p:nvPr/>
              </p:nvSpPr>
              <p:spPr>
                <a:xfrm>
                  <a:off x="10992282" y="3328407"/>
                  <a:ext cx="369456" cy="110836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A6C09D-8F0F-43EA-8218-EA82446500A0}"/>
                    </a:ext>
                  </a:extLst>
                </p:cNvPr>
                <p:cNvSpPr txBox="1"/>
                <p:nvPr/>
              </p:nvSpPr>
              <p:spPr>
                <a:xfrm>
                  <a:off x="10527739" y="4385583"/>
                  <a:ext cx="13197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/>
                    <a:t>Availability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10A69D-1BE0-4226-A8E0-C69DF4CCE762}"/>
                    </a:ext>
                  </a:extLst>
                </p:cNvPr>
                <p:cNvSpPr txBox="1"/>
                <p:nvPr/>
              </p:nvSpPr>
              <p:spPr>
                <a:xfrm>
                  <a:off x="7201225" y="4361559"/>
                  <a:ext cx="215026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Vector for Commit</a:t>
                  </a:r>
                </a:p>
              </p:txBody>
            </p:sp>
            <p:sp>
              <p:nvSpPr>
                <p:cNvPr id="51" name="Arrow: Right 50">
                  <a:extLst>
                    <a:ext uri="{FF2B5EF4-FFF2-40B4-BE49-F238E27FC236}">
                      <a16:creationId xmlns:a16="http://schemas.microsoft.com/office/drawing/2014/main" id="{C95089EB-BD5F-4209-9A65-364C346001A9}"/>
                    </a:ext>
                  </a:extLst>
                </p:cNvPr>
                <p:cNvSpPr/>
                <p:nvPr/>
              </p:nvSpPr>
              <p:spPr>
                <a:xfrm>
                  <a:off x="7650018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F7B8B3D0-CDCD-4EC7-8DAB-FA8B61D08106}"/>
                    </a:ext>
                  </a:extLst>
                </p:cNvPr>
                <p:cNvSpPr/>
                <p:nvPr/>
              </p:nvSpPr>
              <p:spPr>
                <a:xfrm>
                  <a:off x="8566421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row: Right 52">
                  <a:extLst>
                    <a:ext uri="{FF2B5EF4-FFF2-40B4-BE49-F238E27FC236}">
                      <a16:creationId xmlns:a16="http://schemas.microsoft.com/office/drawing/2014/main" id="{A31DAD17-A984-4AC4-B919-AA656A2F947A}"/>
                    </a:ext>
                  </a:extLst>
                </p:cNvPr>
                <p:cNvSpPr/>
                <p:nvPr/>
              </p:nvSpPr>
              <p:spPr>
                <a:xfrm>
                  <a:off x="10527739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B6F148B-D0EA-4A8C-9C19-3B9E1209161A}"/>
                  </a:ext>
                </a:extLst>
              </p:cNvPr>
              <p:cNvGrpSpPr/>
              <p:nvPr/>
            </p:nvGrpSpPr>
            <p:grpSpPr>
              <a:xfrm>
                <a:off x="5836191" y="501061"/>
                <a:ext cx="5487988" cy="1386122"/>
                <a:chOff x="5873750" y="541731"/>
                <a:chExt cx="5487988" cy="138612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A038845-B49A-4C80-93D1-2BD647FF742F}"/>
                    </a:ext>
                  </a:extLst>
                </p:cNvPr>
                <p:cNvSpPr/>
                <p:nvPr/>
              </p:nvSpPr>
              <p:spPr>
                <a:xfrm>
                  <a:off x="5873750" y="581891"/>
                  <a:ext cx="1662546" cy="1034473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Code Change Representation Learning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16F6F01F-F1C7-452F-BC8B-92FE05FF886D}"/>
                    </a:ext>
                  </a:extLst>
                </p:cNvPr>
                <p:cNvSpPr/>
                <p:nvPr/>
              </p:nvSpPr>
              <p:spPr>
                <a:xfrm>
                  <a:off x="8091632" y="581891"/>
                  <a:ext cx="369456" cy="103447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23F7136-2156-4DC6-82DD-C63CD7233AB7}"/>
                    </a:ext>
                  </a:extLst>
                </p:cNvPr>
                <p:cNvSpPr/>
                <p:nvPr/>
              </p:nvSpPr>
              <p:spPr>
                <a:xfrm>
                  <a:off x="8149649" y="674254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1D9F155-7C59-4F6B-B2CB-5B1E4E02283F}"/>
                    </a:ext>
                  </a:extLst>
                </p:cNvPr>
                <p:cNvSpPr/>
                <p:nvPr/>
              </p:nvSpPr>
              <p:spPr>
                <a:xfrm>
                  <a:off x="8149649" y="972416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D672424-62DA-46E5-A857-ED526E6F914A}"/>
                    </a:ext>
                  </a:extLst>
                </p:cNvPr>
                <p:cNvSpPr/>
                <p:nvPr/>
              </p:nvSpPr>
              <p:spPr>
                <a:xfrm>
                  <a:off x="8149649" y="1289049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0EF8A8B5-20A7-4081-B0C9-BC170C47FF4B}"/>
                    </a:ext>
                  </a:extLst>
                </p:cNvPr>
                <p:cNvSpPr/>
                <p:nvPr/>
              </p:nvSpPr>
              <p:spPr>
                <a:xfrm>
                  <a:off x="8994920" y="814818"/>
                  <a:ext cx="1463530" cy="568615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Assessment Classification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0723B69-4B27-4672-8DB3-BD681C3BF784}"/>
                    </a:ext>
                  </a:extLst>
                </p:cNvPr>
                <p:cNvSpPr/>
                <p:nvPr/>
              </p:nvSpPr>
              <p:spPr>
                <a:xfrm>
                  <a:off x="10992282" y="541731"/>
                  <a:ext cx="369456" cy="110836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9F61837-2B48-4303-BD68-7F62649BECAA}"/>
                    </a:ext>
                  </a:extLst>
                </p:cNvPr>
                <p:cNvSpPr txBox="1"/>
                <p:nvPr/>
              </p:nvSpPr>
              <p:spPr>
                <a:xfrm>
                  <a:off x="7473388" y="1589299"/>
                  <a:ext cx="17074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Vector for Commit</a:t>
                  </a:r>
                </a:p>
              </p:txBody>
            </p:sp>
            <p:sp>
              <p:nvSpPr>
                <p:cNvPr id="54" name="Arrow: Right 53">
                  <a:extLst>
                    <a:ext uri="{FF2B5EF4-FFF2-40B4-BE49-F238E27FC236}">
                      <a16:creationId xmlns:a16="http://schemas.microsoft.com/office/drawing/2014/main" id="{E52E82C7-7A9F-4E7B-9844-5A2BC3714FEA}"/>
                    </a:ext>
                  </a:extLst>
                </p:cNvPr>
                <p:cNvSpPr/>
                <p:nvPr/>
              </p:nvSpPr>
              <p:spPr>
                <a:xfrm>
                  <a:off x="7650018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Arrow: Right 54">
                  <a:extLst>
                    <a:ext uri="{FF2B5EF4-FFF2-40B4-BE49-F238E27FC236}">
                      <a16:creationId xmlns:a16="http://schemas.microsoft.com/office/drawing/2014/main" id="{3BE5FD01-F02D-418E-8A60-BA611D59CD69}"/>
                    </a:ext>
                  </a:extLst>
                </p:cNvPr>
                <p:cNvSpPr/>
                <p:nvPr/>
              </p:nvSpPr>
              <p:spPr>
                <a:xfrm>
                  <a:off x="8566421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Arrow: Right 55">
                  <a:extLst>
                    <a:ext uri="{FF2B5EF4-FFF2-40B4-BE49-F238E27FC236}">
                      <a16:creationId xmlns:a16="http://schemas.microsoft.com/office/drawing/2014/main" id="{DE7B0E16-8B6A-4A59-A481-428207821805}"/>
                    </a:ext>
                  </a:extLst>
                </p:cNvPr>
                <p:cNvSpPr/>
                <p:nvPr/>
              </p:nvSpPr>
              <p:spPr>
                <a:xfrm>
                  <a:off x="10527739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B6DC0B5C-030F-4A07-A0C2-A68268ADC579}"/>
                  </a:ext>
                </a:extLst>
              </p:cNvPr>
              <p:cNvSpPr/>
              <p:nvPr/>
            </p:nvSpPr>
            <p:spPr>
              <a:xfrm>
                <a:off x="5594467" y="1023995"/>
                <a:ext cx="259882" cy="2388116"/>
              </a:xfrm>
              <a:prstGeom prst="leftBrace">
                <a:avLst>
                  <a:gd name="adj1" fmla="val 190162"/>
                  <a:gd name="adj2" fmla="val 50000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421EF45-136B-4C94-96F6-730754137740}"/>
                  </a:ext>
                </a:extLst>
              </p:cNvPr>
              <p:cNvSpPr txBox="1"/>
              <p:nvPr/>
            </p:nvSpPr>
            <p:spPr>
              <a:xfrm>
                <a:off x="8380483" y="2161309"/>
                <a:ext cx="509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C482D1-F239-4E7C-9B6E-C1C347EC9B22}"/>
                  </a:ext>
                </a:extLst>
              </p:cNvPr>
              <p:cNvSpPr/>
              <p:nvPr/>
            </p:nvSpPr>
            <p:spPr>
              <a:xfrm>
                <a:off x="10951559" y="1923242"/>
                <a:ext cx="369456" cy="586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56C63C5C-A319-4292-B6C0-4EFD0E7AA27E}"/>
                  </a:ext>
                </a:extLst>
              </p:cNvPr>
              <p:cNvSpPr/>
              <p:nvPr/>
            </p:nvSpPr>
            <p:spPr>
              <a:xfrm>
                <a:off x="10500698" y="2154505"/>
                <a:ext cx="356790" cy="17145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F7045CCC-48BB-4838-AD49-BA393745B541}"/>
                  </a:ext>
                </a:extLst>
              </p:cNvPr>
              <p:cNvSpPr/>
              <p:nvPr/>
            </p:nvSpPr>
            <p:spPr>
              <a:xfrm>
                <a:off x="8525698" y="2150351"/>
                <a:ext cx="356790" cy="17145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FD82E0-6C24-434C-B4D4-3042B10C16AE}"/>
                  </a:ext>
                </a:extLst>
              </p:cNvPr>
              <p:cNvSpPr txBox="1"/>
              <p:nvPr/>
            </p:nvSpPr>
            <p:spPr>
              <a:xfrm>
                <a:off x="8388997" y="1712576"/>
                <a:ext cx="509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ED558D-761C-49D1-8A15-E9974784F786}"/>
                  </a:ext>
                </a:extLst>
              </p:cNvPr>
              <p:cNvSpPr txBox="1"/>
              <p:nvPr/>
            </p:nvSpPr>
            <p:spPr>
              <a:xfrm>
                <a:off x="5768717" y="1580192"/>
                <a:ext cx="749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Task 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627A949-C1D5-4330-B411-73CC6BE7CDFB}"/>
                  </a:ext>
                </a:extLst>
              </p:cNvPr>
              <p:cNvSpPr txBox="1"/>
              <p:nvPr/>
            </p:nvSpPr>
            <p:spPr>
              <a:xfrm>
                <a:off x="5777074" y="3722279"/>
                <a:ext cx="749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Task 7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BA5A1D-C2D4-4D61-BFFB-17572DA25A97}"/>
                  </a:ext>
                </a:extLst>
              </p:cNvPr>
              <p:cNvSpPr txBox="1"/>
              <p:nvPr/>
            </p:nvSpPr>
            <p:spPr>
              <a:xfrm>
                <a:off x="10881721" y="2374450"/>
                <a:ext cx="5091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A6F15C-12F3-58C6-E27E-4A2D3D8D85DA}"/>
                </a:ext>
              </a:extLst>
            </p:cNvPr>
            <p:cNvSpPr txBox="1"/>
            <p:nvPr/>
          </p:nvSpPr>
          <p:spPr>
            <a:xfrm>
              <a:off x="2797414" y="4462315"/>
              <a:ext cx="5091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/>
                <a:t>…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34EEC99-ABE4-4B2B-9D4E-5396853495A0}"/>
              </a:ext>
            </a:extLst>
          </p:cNvPr>
          <p:cNvSpPr txBox="1"/>
          <p:nvPr/>
        </p:nvSpPr>
        <p:spPr>
          <a:xfrm>
            <a:off x="1797483" y="4416224"/>
            <a:ext cx="906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Multi-</a:t>
            </a:r>
          </a:p>
          <a:p>
            <a:pPr algn="ctr"/>
            <a:r>
              <a:rPr lang="en-US" dirty="0"/>
              <a:t>version</a:t>
            </a:r>
          </a:p>
          <a:p>
            <a:pPr algn="ctr"/>
            <a:r>
              <a:rPr lang="en-US" dirty="0"/>
              <a:t>PDG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68D7E4-A0B8-4B34-B056-B980B7D1A93E}"/>
              </a:ext>
            </a:extLst>
          </p:cNvPr>
          <p:cNvSpPr/>
          <p:nvPr/>
        </p:nvSpPr>
        <p:spPr>
          <a:xfrm>
            <a:off x="4894272" y="1778054"/>
            <a:ext cx="1723575" cy="59411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Multi-version PDG Building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446D9F6-2B65-4A1F-A755-A7DA8E3DEEBD}"/>
              </a:ext>
            </a:extLst>
          </p:cNvPr>
          <p:cNvSpPr/>
          <p:nvPr/>
        </p:nvSpPr>
        <p:spPr>
          <a:xfrm rot="5400000">
            <a:off x="5586178" y="1494788"/>
            <a:ext cx="356790" cy="182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097318-C43E-CF1B-76DB-D2F9C6F53D12}"/>
              </a:ext>
            </a:extLst>
          </p:cNvPr>
          <p:cNvSpPr txBox="1"/>
          <p:nvPr/>
        </p:nvSpPr>
        <p:spPr>
          <a:xfrm>
            <a:off x="4380312" y="1260855"/>
            <a:ext cx="1418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Code Change &amp; contexts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5E610A-3192-B1D6-AC20-435D99C61F2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36864" y="2075113"/>
            <a:ext cx="2657408" cy="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499A74-C51C-85EC-9201-54FF1971F995}"/>
              </a:ext>
            </a:extLst>
          </p:cNvPr>
          <p:cNvCxnSpPr>
            <a:cxnSpLocks/>
          </p:cNvCxnSpPr>
          <p:nvPr/>
        </p:nvCxnSpPr>
        <p:spPr>
          <a:xfrm>
            <a:off x="2243001" y="2099661"/>
            <a:ext cx="14080" cy="234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F2203C-DC45-D905-2F98-953769803A60}"/>
              </a:ext>
            </a:extLst>
          </p:cNvPr>
          <p:cNvSpPr txBox="1"/>
          <p:nvPr/>
        </p:nvSpPr>
        <p:spPr>
          <a:xfrm>
            <a:off x="4121435" y="1762684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5EB4-C532-6D8C-953E-3C099058C1A3}"/>
              </a:ext>
            </a:extLst>
          </p:cNvPr>
          <p:cNvSpPr txBox="1"/>
          <p:nvPr/>
        </p:nvSpPr>
        <p:spPr>
          <a:xfrm>
            <a:off x="2930309" y="3094100"/>
            <a:ext cx="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602-A98D-6FDC-9FDF-F10A4AD57060}"/>
              </a:ext>
            </a:extLst>
          </p:cNvPr>
          <p:cNvSpPr txBox="1"/>
          <p:nvPr/>
        </p:nvSpPr>
        <p:spPr>
          <a:xfrm>
            <a:off x="3003836" y="2691622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63466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F86AA-9C09-FDAB-0D84-C4A2B760C52C}"/>
              </a:ext>
            </a:extLst>
          </p:cNvPr>
          <p:cNvSpPr/>
          <p:nvPr/>
        </p:nvSpPr>
        <p:spPr>
          <a:xfrm>
            <a:off x="5666429" y="5526144"/>
            <a:ext cx="1723575" cy="59411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Multi-version PDG Building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89B424-988E-535B-6054-6CFA79B30A67}"/>
              </a:ext>
            </a:extLst>
          </p:cNvPr>
          <p:cNvSpPr/>
          <p:nvPr/>
        </p:nvSpPr>
        <p:spPr>
          <a:xfrm rot="16200000">
            <a:off x="6349820" y="6222817"/>
            <a:ext cx="356790" cy="182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06CE-DA79-F453-17DB-372D8D9AF1A5}"/>
              </a:ext>
            </a:extLst>
          </p:cNvPr>
          <p:cNvSpPr txBox="1"/>
          <p:nvPr/>
        </p:nvSpPr>
        <p:spPr>
          <a:xfrm>
            <a:off x="5818861" y="6437856"/>
            <a:ext cx="141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Code Change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E8B81-DF14-F6B6-CDCA-D05C73B7AA39}"/>
              </a:ext>
            </a:extLst>
          </p:cNvPr>
          <p:cNvSpPr txBox="1"/>
          <p:nvPr/>
        </p:nvSpPr>
        <p:spPr>
          <a:xfrm>
            <a:off x="4875057" y="5638536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3AA3C-4115-095E-A67B-941C0495C6E0}"/>
              </a:ext>
            </a:extLst>
          </p:cNvPr>
          <p:cNvSpPr/>
          <p:nvPr/>
        </p:nvSpPr>
        <p:spPr>
          <a:xfrm>
            <a:off x="2423815" y="2067113"/>
            <a:ext cx="2283435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4D1FD7-D61A-EB13-2E6D-688EC30AB500}"/>
              </a:ext>
            </a:extLst>
          </p:cNvPr>
          <p:cNvSpPr/>
          <p:nvPr/>
        </p:nvSpPr>
        <p:spPr>
          <a:xfrm>
            <a:off x="2773416" y="3894726"/>
            <a:ext cx="1735740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B34D32-0045-AD67-57AC-556886D519D9}"/>
              </a:ext>
            </a:extLst>
          </p:cNvPr>
          <p:cNvGrpSpPr/>
          <p:nvPr/>
        </p:nvGrpSpPr>
        <p:grpSpPr>
          <a:xfrm rot="16200000">
            <a:off x="3387268" y="2880199"/>
            <a:ext cx="369456" cy="1080016"/>
            <a:chOff x="5162205" y="3166384"/>
            <a:chExt cx="369456" cy="103447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A23078-FF41-17EA-7ED7-21D56EA07807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4DB4B9-F217-B065-5709-809E722D1F7E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B9B509F-6DF1-9112-4684-153F602ACDF6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8FECF-A7BA-B657-7E19-1F6242A826EF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A62F84-E9B7-787E-0CA0-44F7B4EA9550}"/>
              </a:ext>
            </a:extLst>
          </p:cNvPr>
          <p:cNvSpPr/>
          <p:nvPr/>
        </p:nvSpPr>
        <p:spPr>
          <a:xfrm>
            <a:off x="2773416" y="2240309"/>
            <a:ext cx="1678003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Vul. Detection Classification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3CEDBB2-1AF2-453F-1A68-5B85786863CC}"/>
              </a:ext>
            </a:extLst>
          </p:cNvPr>
          <p:cNvSpPr/>
          <p:nvPr/>
        </p:nvSpPr>
        <p:spPr>
          <a:xfrm rot="16200000">
            <a:off x="3442549" y="3673410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10D4974-3AD1-1835-A19A-29A425E1C14B}"/>
              </a:ext>
            </a:extLst>
          </p:cNvPr>
          <p:cNvSpPr/>
          <p:nvPr/>
        </p:nvSpPr>
        <p:spPr>
          <a:xfrm rot="16200000">
            <a:off x="3436086" y="3001857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56B6A4F-4AD3-B20C-6613-E684943812C2}"/>
              </a:ext>
            </a:extLst>
          </p:cNvPr>
          <p:cNvSpPr/>
          <p:nvPr/>
        </p:nvSpPr>
        <p:spPr>
          <a:xfrm rot="16200000">
            <a:off x="3437808" y="2003547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930B39-25C3-12F7-7BE2-8B87401CE75D}"/>
              </a:ext>
            </a:extLst>
          </p:cNvPr>
          <p:cNvSpPr txBox="1"/>
          <p:nvPr/>
        </p:nvSpPr>
        <p:spPr>
          <a:xfrm>
            <a:off x="2631803" y="1448185"/>
            <a:ext cx="1877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Vulnerability </a:t>
            </a:r>
          </a:p>
          <a:p>
            <a:pPr algn="ctr"/>
            <a:r>
              <a:rPr lang="en-US" sz="1600" i="1" dirty="0"/>
              <a:t>(Y/N)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0BC604-1991-882D-7E89-45B3E3EBA25B}"/>
              </a:ext>
            </a:extLst>
          </p:cNvPr>
          <p:cNvSpPr/>
          <p:nvPr/>
        </p:nvSpPr>
        <p:spPr>
          <a:xfrm>
            <a:off x="4954918" y="2065765"/>
            <a:ext cx="2143444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A635CC2-C7BE-49AE-D73E-E00EF6EB8F62}"/>
              </a:ext>
            </a:extLst>
          </p:cNvPr>
          <p:cNvSpPr/>
          <p:nvPr/>
        </p:nvSpPr>
        <p:spPr>
          <a:xfrm>
            <a:off x="5246075" y="3893378"/>
            <a:ext cx="1662546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B8FA89-B5EC-60EF-B88B-06C5346682D4}"/>
              </a:ext>
            </a:extLst>
          </p:cNvPr>
          <p:cNvGrpSpPr/>
          <p:nvPr/>
        </p:nvGrpSpPr>
        <p:grpSpPr>
          <a:xfrm rot="16200000">
            <a:off x="5826252" y="2901622"/>
            <a:ext cx="369456" cy="1034473"/>
            <a:chOff x="5162205" y="3166384"/>
            <a:chExt cx="369456" cy="1034473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83FFA7C-1736-227B-D8B6-FF5650643FCC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4FEF98-FF59-3BF9-9384-B70E0E5547AF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71FBA2-CD92-7DDE-3154-4BF809B2A618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B607A1A-0EEC-0557-E0B3-3046FED62163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520E8BE-CA58-F25B-ACF5-B4A286877797}"/>
              </a:ext>
            </a:extLst>
          </p:cNvPr>
          <p:cNvSpPr/>
          <p:nvPr/>
        </p:nvSpPr>
        <p:spPr>
          <a:xfrm>
            <a:off x="5246075" y="2238961"/>
            <a:ext cx="1607244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Classification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525F82B-0E93-9D42-C3DF-B0E06B35D4D3}"/>
              </a:ext>
            </a:extLst>
          </p:cNvPr>
          <p:cNvSpPr/>
          <p:nvPr/>
        </p:nvSpPr>
        <p:spPr>
          <a:xfrm rot="16200000">
            <a:off x="5881533" y="3675936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DC393C3-2BAA-6C40-D142-9574D073F560}"/>
              </a:ext>
            </a:extLst>
          </p:cNvPr>
          <p:cNvSpPr/>
          <p:nvPr/>
        </p:nvSpPr>
        <p:spPr>
          <a:xfrm rot="16200000">
            <a:off x="5875342" y="3004383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5838CC3-36C7-B87D-41CE-D3EDA4C8798B}"/>
              </a:ext>
            </a:extLst>
          </p:cNvPr>
          <p:cNvSpPr/>
          <p:nvPr/>
        </p:nvSpPr>
        <p:spPr>
          <a:xfrm rot="16200000">
            <a:off x="5876992" y="2006073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861D6E-2FC9-4BE6-30BB-9F2CC5BB95B2}"/>
              </a:ext>
            </a:extLst>
          </p:cNvPr>
          <p:cNvSpPr txBox="1"/>
          <p:nvPr/>
        </p:nvSpPr>
        <p:spPr>
          <a:xfrm>
            <a:off x="4954918" y="1457787"/>
            <a:ext cx="2188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Confidentiality </a:t>
            </a:r>
          </a:p>
          <a:p>
            <a:pPr algn="ctr"/>
            <a:r>
              <a:rPr lang="en-US" sz="1600" i="1" dirty="0"/>
              <a:t>(non, partial, complete)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5404413-1C70-86FD-61DE-9F2A93004F1F}"/>
              </a:ext>
            </a:extLst>
          </p:cNvPr>
          <p:cNvSpPr/>
          <p:nvPr/>
        </p:nvSpPr>
        <p:spPr>
          <a:xfrm>
            <a:off x="8000999" y="2067113"/>
            <a:ext cx="2095609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0FB73A0-AEE5-A530-5EC1-2BAF8EE54675}"/>
              </a:ext>
            </a:extLst>
          </p:cNvPr>
          <p:cNvSpPr/>
          <p:nvPr/>
        </p:nvSpPr>
        <p:spPr>
          <a:xfrm>
            <a:off x="8244322" y="3894726"/>
            <a:ext cx="1662546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353E3A-FE97-E120-30ED-D63194114ED8}"/>
              </a:ext>
            </a:extLst>
          </p:cNvPr>
          <p:cNvGrpSpPr/>
          <p:nvPr/>
        </p:nvGrpSpPr>
        <p:grpSpPr>
          <a:xfrm rot="16200000">
            <a:off x="8824499" y="2902970"/>
            <a:ext cx="369456" cy="1034473"/>
            <a:chOff x="5162205" y="3166384"/>
            <a:chExt cx="369456" cy="103447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9610AE2-3857-ED69-F037-A5C025C7FC2F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A35254-27E2-B192-FC5E-867015A40CE4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9997F1E-24C0-D87E-60B0-99AC2CA8FB5D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D5E92C0-1BB6-19AA-F787-8E752DBBB0D0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D9CE937-ED01-ABA4-54BC-9F14B4D7C2BF}"/>
              </a:ext>
            </a:extLst>
          </p:cNvPr>
          <p:cNvSpPr/>
          <p:nvPr/>
        </p:nvSpPr>
        <p:spPr>
          <a:xfrm>
            <a:off x="8244322" y="2240309"/>
            <a:ext cx="1607244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Classification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3152A10-C85D-8017-EF1B-7E0A8666A3A1}"/>
              </a:ext>
            </a:extLst>
          </p:cNvPr>
          <p:cNvSpPr/>
          <p:nvPr/>
        </p:nvSpPr>
        <p:spPr>
          <a:xfrm rot="16200000">
            <a:off x="8879780" y="3677284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2A5B58E-A51F-099F-CE53-A4B517727C3A}"/>
              </a:ext>
            </a:extLst>
          </p:cNvPr>
          <p:cNvSpPr/>
          <p:nvPr/>
        </p:nvSpPr>
        <p:spPr>
          <a:xfrm rot="16200000">
            <a:off x="8873589" y="3005731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23F7584-4D04-4EFB-039A-DA9F73E081C3}"/>
              </a:ext>
            </a:extLst>
          </p:cNvPr>
          <p:cNvSpPr/>
          <p:nvPr/>
        </p:nvSpPr>
        <p:spPr>
          <a:xfrm rot="16200000">
            <a:off x="8875239" y="2007421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60B833-46C3-9ED7-9324-3CF17F41E9A0}"/>
              </a:ext>
            </a:extLst>
          </p:cNvPr>
          <p:cNvSpPr txBox="1"/>
          <p:nvPr/>
        </p:nvSpPr>
        <p:spPr>
          <a:xfrm>
            <a:off x="6825615" y="3257026"/>
            <a:ext cx="141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64C7BF-8FA1-34F5-28EB-FCF57226DCD8}"/>
              </a:ext>
            </a:extLst>
          </p:cNvPr>
          <p:cNvSpPr/>
          <p:nvPr/>
        </p:nvSpPr>
        <p:spPr>
          <a:xfrm>
            <a:off x="2340434" y="2007746"/>
            <a:ext cx="7835355" cy="3234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D1C81F-A41F-208C-E4DE-DE4086743E10}"/>
              </a:ext>
            </a:extLst>
          </p:cNvPr>
          <p:cNvSpPr txBox="1"/>
          <p:nvPr/>
        </p:nvSpPr>
        <p:spPr>
          <a:xfrm>
            <a:off x="8105576" y="5211237"/>
            <a:ext cx="218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Multi-task Learning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DB5D6D7E-CA6B-E587-F293-20BED7279874}"/>
              </a:ext>
            </a:extLst>
          </p:cNvPr>
          <p:cNvSpPr/>
          <p:nvPr/>
        </p:nvSpPr>
        <p:spPr>
          <a:xfrm rot="16200000">
            <a:off x="6461297" y="4193246"/>
            <a:ext cx="184869" cy="2388116"/>
          </a:xfrm>
          <a:prstGeom prst="leftBrace">
            <a:avLst>
              <a:gd name="adj1" fmla="val 190162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D6CB13-5724-A58A-F767-0AAACFFB72A3}"/>
              </a:ext>
            </a:extLst>
          </p:cNvPr>
          <p:cNvSpPr txBox="1"/>
          <p:nvPr/>
        </p:nvSpPr>
        <p:spPr>
          <a:xfrm>
            <a:off x="2702861" y="3558958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4762B-E448-3F0F-606B-44B318EFD03D}"/>
              </a:ext>
            </a:extLst>
          </p:cNvPr>
          <p:cNvSpPr txBox="1"/>
          <p:nvPr/>
        </p:nvSpPr>
        <p:spPr>
          <a:xfrm>
            <a:off x="8730231" y="5449259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C6D00-A548-D086-6F39-C8255E6FCA38}"/>
              </a:ext>
            </a:extLst>
          </p:cNvPr>
          <p:cNvSpPr txBox="1"/>
          <p:nvPr/>
        </p:nvSpPr>
        <p:spPr>
          <a:xfrm>
            <a:off x="3800030" y="3043514"/>
            <a:ext cx="1418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Code </a:t>
            </a:r>
          </a:p>
          <a:p>
            <a:pPr algn="ctr"/>
            <a:r>
              <a:rPr lang="en-US" sz="1600" i="1" dirty="0"/>
              <a:t>Change</a:t>
            </a:r>
          </a:p>
          <a:p>
            <a:pPr algn="ctr"/>
            <a:r>
              <a:rPr lang="en-US" sz="1600" i="1" dirty="0"/>
              <a:t>Embeddings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9BE39-4534-30AB-7975-F0F45ADE13C0}"/>
              </a:ext>
            </a:extLst>
          </p:cNvPr>
          <p:cNvSpPr txBox="1"/>
          <p:nvPr/>
        </p:nvSpPr>
        <p:spPr>
          <a:xfrm>
            <a:off x="2320064" y="4879465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0DDBC-1747-4D00-7AB8-BEBC49EFCFB9}"/>
              </a:ext>
            </a:extLst>
          </p:cNvPr>
          <p:cNvSpPr txBox="1"/>
          <p:nvPr/>
        </p:nvSpPr>
        <p:spPr>
          <a:xfrm>
            <a:off x="4858757" y="4870760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0834B-12B0-5AAC-10E0-1D0827C2D9F1}"/>
              </a:ext>
            </a:extLst>
          </p:cNvPr>
          <p:cNvSpPr txBox="1"/>
          <p:nvPr/>
        </p:nvSpPr>
        <p:spPr>
          <a:xfrm>
            <a:off x="7914063" y="4889790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AD7B8-DFAA-05CA-B684-AA99B52C0F30}"/>
              </a:ext>
            </a:extLst>
          </p:cNvPr>
          <p:cNvSpPr txBox="1"/>
          <p:nvPr/>
        </p:nvSpPr>
        <p:spPr>
          <a:xfrm>
            <a:off x="7953545" y="1448185"/>
            <a:ext cx="2188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Availability </a:t>
            </a:r>
          </a:p>
          <a:p>
            <a:pPr algn="ctr"/>
            <a:r>
              <a:rPr lang="en-US" sz="1600" i="1" dirty="0"/>
              <a:t>(non, partial, complete)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2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80380" y="1582088"/>
            <a:ext cx="838185" cy="409408"/>
            <a:chOff x="595747" y="3708767"/>
            <a:chExt cx="994674" cy="485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1060415" y="3708767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95747" y="3856057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653731" y="1699270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Classifier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40339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765558-0D79-6D47-B4C2-BF406B509BDF}"/>
              </a:ext>
            </a:extLst>
          </p:cNvPr>
          <p:cNvGrpSpPr/>
          <p:nvPr/>
        </p:nvGrpSpPr>
        <p:grpSpPr>
          <a:xfrm>
            <a:off x="6305095" y="4021390"/>
            <a:ext cx="867059" cy="429616"/>
            <a:chOff x="7566378" y="4803163"/>
            <a:chExt cx="867059" cy="4296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EF16DC-91FB-2603-699B-34F9F0342437}"/>
                </a:ext>
              </a:extLst>
            </p:cNvPr>
            <p:cNvGrpSpPr/>
            <p:nvPr/>
          </p:nvGrpSpPr>
          <p:grpSpPr>
            <a:xfrm>
              <a:off x="8050640" y="4807476"/>
              <a:ext cx="382797" cy="423041"/>
              <a:chOff x="6432930" y="4048961"/>
              <a:chExt cx="382797" cy="4230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5788E-2F7D-E3C2-5BC5-521ED48A1217}"/>
                  </a:ext>
                </a:extLst>
              </p:cNvPr>
              <p:cNvSpPr txBox="1"/>
              <p:nvPr/>
            </p:nvSpPr>
            <p:spPr>
              <a:xfrm>
                <a:off x="6432930" y="4048961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  <a:latin typeface="Century Schoolbook" panose="020406040505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548A8-D08F-9B40-521F-453E8E36B781}"/>
                  </a:ext>
                </a:extLst>
              </p:cNvPr>
              <p:cNvSpPr txBox="1"/>
              <p:nvPr/>
            </p:nvSpPr>
            <p:spPr>
              <a:xfrm>
                <a:off x="6560529" y="4210392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21B201-DFAB-86EA-B097-C8A011ED3AE7}"/>
                </a:ext>
              </a:extLst>
            </p:cNvPr>
            <p:cNvSpPr txBox="1"/>
            <p:nvPr/>
          </p:nvSpPr>
          <p:spPr>
            <a:xfrm>
              <a:off x="7928041" y="492530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4B7B6-B776-76C0-EACA-888B36E22E17}"/>
                </a:ext>
              </a:extLst>
            </p:cNvPr>
            <p:cNvSpPr txBox="1"/>
            <p:nvPr/>
          </p:nvSpPr>
          <p:spPr>
            <a:xfrm>
              <a:off x="7566378" y="480316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41739-C134-F1C4-64B9-291F549273AA}"/>
                </a:ext>
              </a:extLst>
            </p:cNvPr>
            <p:cNvSpPr txBox="1"/>
            <p:nvPr/>
          </p:nvSpPr>
          <p:spPr>
            <a:xfrm>
              <a:off x="7676447" y="4917471"/>
              <a:ext cx="395926" cy="315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08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05652" y="1601618"/>
            <a:ext cx="784758" cy="422209"/>
            <a:chOff x="507067" y="3731944"/>
            <a:chExt cx="931273" cy="50103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907422" y="3731944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07067" y="3894425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476450" y="1694366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Classifier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765558-0D79-6D47-B4C2-BF406B509BDF}"/>
              </a:ext>
            </a:extLst>
          </p:cNvPr>
          <p:cNvGrpSpPr/>
          <p:nvPr/>
        </p:nvGrpSpPr>
        <p:grpSpPr>
          <a:xfrm>
            <a:off x="6305095" y="4021390"/>
            <a:ext cx="867059" cy="429616"/>
            <a:chOff x="7566378" y="4803163"/>
            <a:chExt cx="867059" cy="4296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EF16DC-91FB-2603-699B-34F9F0342437}"/>
                </a:ext>
              </a:extLst>
            </p:cNvPr>
            <p:cNvGrpSpPr/>
            <p:nvPr/>
          </p:nvGrpSpPr>
          <p:grpSpPr>
            <a:xfrm>
              <a:off x="8050640" y="4807476"/>
              <a:ext cx="382797" cy="423041"/>
              <a:chOff x="6432930" y="4048961"/>
              <a:chExt cx="382797" cy="4230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5788E-2F7D-E3C2-5BC5-521ED48A1217}"/>
                  </a:ext>
                </a:extLst>
              </p:cNvPr>
              <p:cNvSpPr txBox="1"/>
              <p:nvPr/>
            </p:nvSpPr>
            <p:spPr>
              <a:xfrm>
                <a:off x="6432930" y="4048961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  <a:latin typeface="Century Schoolbook" panose="020406040505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548A8-D08F-9B40-521F-453E8E36B781}"/>
                  </a:ext>
                </a:extLst>
              </p:cNvPr>
              <p:cNvSpPr txBox="1"/>
              <p:nvPr/>
            </p:nvSpPr>
            <p:spPr>
              <a:xfrm>
                <a:off x="6560529" y="4210392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21B201-DFAB-86EA-B097-C8A011ED3AE7}"/>
                </a:ext>
              </a:extLst>
            </p:cNvPr>
            <p:cNvSpPr txBox="1"/>
            <p:nvPr/>
          </p:nvSpPr>
          <p:spPr>
            <a:xfrm>
              <a:off x="7928041" y="492530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4B7B6-B776-76C0-EACA-888B36E22E17}"/>
                </a:ext>
              </a:extLst>
            </p:cNvPr>
            <p:cNvSpPr txBox="1"/>
            <p:nvPr/>
          </p:nvSpPr>
          <p:spPr>
            <a:xfrm>
              <a:off x="7566378" y="480316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41739-C134-F1C4-64B9-291F549273AA}"/>
                </a:ext>
              </a:extLst>
            </p:cNvPr>
            <p:cNvSpPr txBox="1"/>
            <p:nvPr/>
          </p:nvSpPr>
          <p:spPr>
            <a:xfrm>
              <a:off x="7676447" y="4917471"/>
              <a:ext cx="395926" cy="315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F951796-B626-AD03-EF82-7DBD5331F124}"/>
              </a:ext>
            </a:extLst>
          </p:cNvPr>
          <p:cNvSpPr txBox="1"/>
          <p:nvPr/>
        </p:nvSpPr>
        <p:spPr>
          <a:xfrm>
            <a:off x="783641" y="2253554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60858-B4D1-A99C-0824-0F93EDA5A265}"/>
              </a:ext>
            </a:extLst>
          </p:cNvPr>
          <p:cNvSpPr txBox="1"/>
          <p:nvPr/>
        </p:nvSpPr>
        <p:spPr>
          <a:xfrm>
            <a:off x="279432" y="2863175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05F07-5773-9B82-005D-1FA31E9CE58A}"/>
              </a:ext>
            </a:extLst>
          </p:cNvPr>
          <p:cNvSpPr txBox="1"/>
          <p:nvPr/>
        </p:nvSpPr>
        <p:spPr>
          <a:xfrm>
            <a:off x="1262480" y="2877486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28ABB-4A12-48A7-75C0-762D1A00B602}"/>
              </a:ext>
            </a:extLst>
          </p:cNvPr>
          <p:cNvSpPr txBox="1"/>
          <p:nvPr/>
        </p:nvSpPr>
        <p:spPr>
          <a:xfrm>
            <a:off x="285024" y="3608445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7A992B-C072-1A23-E574-CA593E83903F}"/>
              </a:ext>
            </a:extLst>
          </p:cNvPr>
          <p:cNvSpPr txBox="1"/>
          <p:nvPr/>
        </p:nvSpPr>
        <p:spPr>
          <a:xfrm>
            <a:off x="1281362" y="3596243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FC1CA-D324-C885-3B83-9904E30B867D}"/>
              </a:ext>
            </a:extLst>
          </p:cNvPr>
          <p:cNvSpPr txBox="1"/>
          <p:nvPr/>
        </p:nvSpPr>
        <p:spPr>
          <a:xfrm>
            <a:off x="8350271" y="2985593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8F0E64-B5E4-736C-78A5-18BAA7250380}"/>
              </a:ext>
            </a:extLst>
          </p:cNvPr>
          <p:cNvSpPr txBox="1"/>
          <p:nvPr/>
        </p:nvSpPr>
        <p:spPr>
          <a:xfrm>
            <a:off x="8369530" y="3857270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4616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516074-B5AB-4C48-93CC-4D2C33F0DAC2}"/>
              </a:ext>
            </a:extLst>
          </p:cNvPr>
          <p:cNvSpPr txBox="1"/>
          <p:nvPr/>
        </p:nvSpPr>
        <p:spPr>
          <a:xfrm>
            <a:off x="5879245" y="73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Multi-task Learning on Assessment Classification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C9E9E-2ADD-4BB0-94B5-DCB40A21D143}"/>
              </a:ext>
            </a:extLst>
          </p:cNvPr>
          <p:cNvSpPr txBox="1"/>
          <p:nvPr/>
        </p:nvSpPr>
        <p:spPr>
          <a:xfrm>
            <a:off x="10408870" y="1589079"/>
            <a:ext cx="1421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Confidentiality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86FC4-0DD0-4E45-A458-DC8C8A1F8E3E}"/>
              </a:ext>
            </a:extLst>
          </p:cNvPr>
          <p:cNvSpPr/>
          <p:nvPr/>
        </p:nvSpPr>
        <p:spPr>
          <a:xfrm>
            <a:off x="5653229" y="59437"/>
            <a:ext cx="6096000" cy="4125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03655-5C17-4D46-9CAA-959ADA3C0420}"/>
              </a:ext>
            </a:extLst>
          </p:cNvPr>
          <p:cNvGrpSpPr/>
          <p:nvPr/>
        </p:nvGrpSpPr>
        <p:grpSpPr>
          <a:xfrm>
            <a:off x="294348" y="1396957"/>
            <a:ext cx="5374895" cy="2254879"/>
            <a:chOff x="221187" y="1784076"/>
            <a:chExt cx="5374895" cy="2254879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021373A1-8041-47BC-A08B-69BE1FBB4BCF}"/>
                </a:ext>
              </a:extLst>
            </p:cNvPr>
            <p:cNvSpPr/>
            <p:nvPr/>
          </p:nvSpPr>
          <p:spPr>
            <a:xfrm>
              <a:off x="737665" y="2041535"/>
              <a:ext cx="647700" cy="552450"/>
            </a:xfrm>
            <a:prstGeom prst="flowChartMulti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62036DCF-C764-4D90-9C48-56191B05DA40}"/>
                </a:ext>
              </a:extLst>
            </p:cNvPr>
            <p:cNvSpPr/>
            <p:nvPr/>
          </p:nvSpPr>
          <p:spPr>
            <a:xfrm>
              <a:off x="737665" y="2765435"/>
              <a:ext cx="647700" cy="552450"/>
            </a:xfrm>
            <a:prstGeom prst="flowChartMulti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2012769" y="2266979"/>
              <a:ext cx="1418707" cy="781036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Generation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5D389B-F913-4431-8AF7-A5BD1EDCD5FA}"/>
                </a:ext>
              </a:extLst>
            </p:cNvPr>
            <p:cNvSpPr/>
            <p:nvPr/>
          </p:nvSpPr>
          <p:spPr>
            <a:xfrm>
              <a:off x="4360139" y="1784076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B03AF4-E269-4853-A1CC-351D788719A2}"/>
                </a:ext>
              </a:extLst>
            </p:cNvPr>
            <p:cNvSpPr/>
            <p:nvPr/>
          </p:nvSpPr>
          <p:spPr>
            <a:xfrm>
              <a:off x="3977986" y="2346919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DE583F-8FE0-4A4B-96DB-DD06B93D5A19}"/>
                </a:ext>
              </a:extLst>
            </p:cNvPr>
            <p:cNvSpPr/>
            <p:nvPr/>
          </p:nvSpPr>
          <p:spPr>
            <a:xfrm>
              <a:off x="4704195" y="2346919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315390-6B89-46D9-8E89-955ED1CB1568}"/>
                </a:ext>
              </a:extLst>
            </p:cNvPr>
            <p:cNvSpPr/>
            <p:nvPr/>
          </p:nvSpPr>
          <p:spPr>
            <a:xfrm>
              <a:off x="3977986" y="2996060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8C1421-EFEA-4A72-B736-405A1BDD8751}"/>
                </a:ext>
              </a:extLst>
            </p:cNvPr>
            <p:cNvSpPr/>
            <p:nvPr/>
          </p:nvSpPr>
          <p:spPr>
            <a:xfrm>
              <a:off x="4704195" y="2996060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4983CA-E076-4450-8D57-0A28317F3358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4162714" y="2099426"/>
              <a:ext cx="251531" cy="2474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D3F546-C1C8-4CB2-932B-124ABF5301B7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4675489" y="2099426"/>
              <a:ext cx="213434" cy="2474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8CD6D1-DF83-4C70-B83A-C7035201FCF5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4888923" y="2716375"/>
              <a:ext cx="0" cy="2796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B3852D-FBBF-4806-BA5D-2250186A2E7C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4162714" y="2716375"/>
              <a:ext cx="0" cy="2796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3445814" y="3460535"/>
              <a:ext cx="2150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Multi-version PDG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15CBD-AB36-4BE9-B972-E063672409B3}"/>
                </a:ext>
              </a:extLst>
            </p:cNvPr>
            <p:cNvSpPr txBox="1"/>
            <p:nvPr/>
          </p:nvSpPr>
          <p:spPr>
            <a:xfrm>
              <a:off x="221187" y="3454180"/>
              <a:ext cx="16118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 A Commit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>
              <a:off x="1552575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8CCAAB2-100F-4E6D-8CBC-C307F6378790}"/>
                </a:ext>
              </a:extLst>
            </p:cNvPr>
            <p:cNvSpPr/>
            <p:nvPr/>
          </p:nvSpPr>
          <p:spPr>
            <a:xfrm>
              <a:off x="3516117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CA20D3D4-4596-4514-B8F4-9B7A1D21C48B}"/>
                </a:ext>
              </a:extLst>
            </p:cNvPr>
            <p:cNvSpPr/>
            <p:nvPr/>
          </p:nvSpPr>
          <p:spPr>
            <a:xfrm>
              <a:off x="5193035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A45B01-F94F-4CD0-9BE8-C1ADA18EC1D3}"/>
              </a:ext>
            </a:extLst>
          </p:cNvPr>
          <p:cNvGrpSpPr/>
          <p:nvPr/>
        </p:nvGrpSpPr>
        <p:grpSpPr>
          <a:xfrm>
            <a:off x="5835596" y="2697446"/>
            <a:ext cx="5973738" cy="1395730"/>
            <a:chOff x="5873750" y="3328407"/>
            <a:chExt cx="5973738" cy="13957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EA579CF-AC4D-44FF-ABFE-9F97F7804E02}"/>
                </a:ext>
              </a:extLst>
            </p:cNvPr>
            <p:cNvSpPr/>
            <p:nvPr/>
          </p:nvSpPr>
          <p:spPr>
            <a:xfrm>
              <a:off x="5873750" y="3335914"/>
              <a:ext cx="1662546" cy="1034472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Change Representation Learning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188103-91DF-4272-82B7-D9723218E820}"/>
                </a:ext>
              </a:extLst>
            </p:cNvPr>
            <p:cNvSpPr/>
            <p:nvPr/>
          </p:nvSpPr>
          <p:spPr>
            <a:xfrm>
              <a:off x="8091632" y="3335913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AAEC2A-37AB-43AC-84B8-CC43B59460AF}"/>
                </a:ext>
              </a:extLst>
            </p:cNvPr>
            <p:cNvSpPr/>
            <p:nvPr/>
          </p:nvSpPr>
          <p:spPr>
            <a:xfrm>
              <a:off x="8149649" y="3428276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1F374E-02A4-44FE-BD0A-7691F542336A}"/>
                </a:ext>
              </a:extLst>
            </p:cNvPr>
            <p:cNvSpPr/>
            <p:nvPr/>
          </p:nvSpPr>
          <p:spPr>
            <a:xfrm>
              <a:off x="8149649" y="3726438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374029-DF58-4A17-BE5A-3FAA64E0A6D2}"/>
                </a:ext>
              </a:extLst>
            </p:cNvPr>
            <p:cNvSpPr/>
            <p:nvPr/>
          </p:nvSpPr>
          <p:spPr>
            <a:xfrm>
              <a:off x="8149649" y="4043071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325A374-EE07-425D-8B52-D79CDDD3B1A3}"/>
                </a:ext>
              </a:extLst>
            </p:cNvPr>
            <p:cNvSpPr/>
            <p:nvPr/>
          </p:nvSpPr>
          <p:spPr>
            <a:xfrm>
              <a:off x="8994920" y="3608096"/>
              <a:ext cx="1463530" cy="568615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Assessment Classification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3E8F2C-9DC0-47E2-8FCE-3E940DC35344}"/>
                </a:ext>
              </a:extLst>
            </p:cNvPr>
            <p:cNvSpPr/>
            <p:nvPr/>
          </p:nvSpPr>
          <p:spPr>
            <a:xfrm>
              <a:off x="10992282" y="3328407"/>
              <a:ext cx="369456" cy="1108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A6C09D-8F0F-43EA-8218-EA82446500A0}"/>
                </a:ext>
              </a:extLst>
            </p:cNvPr>
            <p:cNvSpPr txBox="1"/>
            <p:nvPr/>
          </p:nvSpPr>
          <p:spPr>
            <a:xfrm>
              <a:off x="10527739" y="4385583"/>
              <a:ext cx="13197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Availability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10A69D-1BE0-4226-A8E0-C69DF4CCE762}"/>
                </a:ext>
              </a:extLst>
            </p:cNvPr>
            <p:cNvSpPr txBox="1"/>
            <p:nvPr/>
          </p:nvSpPr>
          <p:spPr>
            <a:xfrm>
              <a:off x="7201225" y="4361559"/>
              <a:ext cx="2150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Vector for Commit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C95089EB-BD5F-4209-9A65-364C346001A9}"/>
                </a:ext>
              </a:extLst>
            </p:cNvPr>
            <p:cNvSpPr/>
            <p:nvPr/>
          </p:nvSpPr>
          <p:spPr>
            <a:xfrm>
              <a:off x="7650018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7B8B3D0-CDCD-4EC7-8DAB-FA8B61D08106}"/>
                </a:ext>
              </a:extLst>
            </p:cNvPr>
            <p:cNvSpPr/>
            <p:nvPr/>
          </p:nvSpPr>
          <p:spPr>
            <a:xfrm>
              <a:off x="8566421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31DAD17-A984-4AC4-B919-AA656A2F947A}"/>
                </a:ext>
              </a:extLst>
            </p:cNvPr>
            <p:cNvSpPr/>
            <p:nvPr/>
          </p:nvSpPr>
          <p:spPr>
            <a:xfrm>
              <a:off x="10527739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F148B-D0EA-4A8C-9C19-3B9E1209161A}"/>
              </a:ext>
            </a:extLst>
          </p:cNvPr>
          <p:cNvGrpSpPr/>
          <p:nvPr/>
        </p:nvGrpSpPr>
        <p:grpSpPr>
          <a:xfrm>
            <a:off x="5836191" y="501061"/>
            <a:ext cx="5487988" cy="1386122"/>
            <a:chOff x="5873750" y="541731"/>
            <a:chExt cx="5487988" cy="1386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038845-B49A-4C80-93D1-2BD647FF742F}"/>
                </a:ext>
              </a:extLst>
            </p:cNvPr>
            <p:cNvSpPr/>
            <p:nvPr/>
          </p:nvSpPr>
          <p:spPr>
            <a:xfrm>
              <a:off x="5873750" y="581891"/>
              <a:ext cx="1662546" cy="1034473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Change Representation Learning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6F6F01F-F1C7-452F-BC8B-92FE05FF886D}"/>
                </a:ext>
              </a:extLst>
            </p:cNvPr>
            <p:cNvSpPr/>
            <p:nvPr/>
          </p:nvSpPr>
          <p:spPr>
            <a:xfrm>
              <a:off x="8091632" y="581891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3F7136-2156-4DC6-82DD-C63CD7233AB7}"/>
                </a:ext>
              </a:extLst>
            </p:cNvPr>
            <p:cNvSpPr/>
            <p:nvPr/>
          </p:nvSpPr>
          <p:spPr>
            <a:xfrm>
              <a:off x="8149649" y="674254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D9F155-7C59-4F6B-B2CB-5B1E4E02283F}"/>
                </a:ext>
              </a:extLst>
            </p:cNvPr>
            <p:cNvSpPr/>
            <p:nvPr/>
          </p:nvSpPr>
          <p:spPr>
            <a:xfrm>
              <a:off x="8149649" y="972416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672424-62DA-46E5-A857-ED526E6F914A}"/>
                </a:ext>
              </a:extLst>
            </p:cNvPr>
            <p:cNvSpPr/>
            <p:nvPr/>
          </p:nvSpPr>
          <p:spPr>
            <a:xfrm>
              <a:off x="8149649" y="128904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F8A8B5-20A7-4081-B0C9-BC170C47FF4B}"/>
                </a:ext>
              </a:extLst>
            </p:cNvPr>
            <p:cNvSpPr/>
            <p:nvPr/>
          </p:nvSpPr>
          <p:spPr>
            <a:xfrm>
              <a:off x="8994920" y="814818"/>
              <a:ext cx="1463530" cy="568615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Assessment Classification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723B69-4B27-4672-8DB3-BD681C3BF784}"/>
                </a:ext>
              </a:extLst>
            </p:cNvPr>
            <p:cNvSpPr/>
            <p:nvPr/>
          </p:nvSpPr>
          <p:spPr>
            <a:xfrm>
              <a:off x="10992282" y="541731"/>
              <a:ext cx="369456" cy="1108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F61837-2B48-4303-BD68-7F62649BECAA}"/>
                </a:ext>
              </a:extLst>
            </p:cNvPr>
            <p:cNvSpPr txBox="1"/>
            <p:nvPr/>
          </p:nvSpPr>
          <p:spPr>
            <a:xfrm>
              <a:off x="7473388" y="1589299"/>
              <a:ext cx="17074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Vector for Commit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E52E82C7-7A9F-4E7B-9844-5A2BC3714FEA}"/>
                </a:ext>
              </a:extLst>
            </p:cNvPr>
            <p:cNvSpPr/>
            <p:nvPr/>
          </p:nvSpPr>
          <p:spPr>
            <a:xfrm>
              <a:off x="7650018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3BE5FD01-F02D-418E-8A60-BA611D59CD69}"/>
                </a:ext>
              </a:extLst>
            </p:cNvPr>
            <p:cNvSpPr/>
            <p:nvPr/>
          </p:nvSpPr>
          <p:spPr>
            <a:xfrm>
              <a:off x="8566421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DE7B0E16-8B6A-4A59-A481-428207821805}"/>
                </a:ext>
              </a:extLst>
            </p:cNvPr>
            <p:cNvSpPr/>
            <p:nvPr/>
          </p:nvSpPr>
          <p:spPr>
            <a:xfrm>
              <a:off x="10527739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B6DC0B5C-030F-4A07-A0C2-A68268ADC579}"/>
              </a:ext>
            </a:extLst>
          </p:cNvPr>
          <p:cNvSpPr/>
          <p:nvPr/>
        </p:nvSpPr>
        <p:spPr>
          <a:xfrm>
            <a:off x="5650869" y="485250"/>
            <a:ext cx="259882" cy="36507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1EF45-136B-4C94-96F6-730754137740}"/>
              </a:ext>
            </a:extLst>
          </p:cNvPr>
          <p:cNvSpPr txBox="1"/>
          <p:nvPr/>
        </p:nvSpPr>
        <p:spPr>
          <a:xfrm>
            <a:off x="8420365" y="2374450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C482D1-F239-4E7C-9B6E-C1C347EC9B22}"/>
              </a:ext>
            </a:extLst>
          </p:cNvPr>
          <p:cNvSpPr/>
          <p:nvPr/>
        </p:nvSpPr>
        <p:spPr>
          <a:xfrm>
            <a:off x="10951559" y="1923242"/>
            <a:ext cx="369456" cy="586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6C63C5C-A319-4292-B6C0-4EFD0E7AA27E}"/>
              </a:ext>
            </a:extLst>
          </p:cNvPr>
          <p:cNvSpPr/>
          <p:nvPr/>
        </p:nvSpPr>
        <p:spPr>
          <a:xfrm>
            <a:off x="10500698" y="2154505"/>
            <a:ext cx="356790" cy="171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7045CCC-48BB-4838-AD49-BA393745B541}"/>
              </a:ext>
            </a:extLst>
          </p:cNvPr>
          <p:cNvSpPr/>
          <p:nvPr/>
        </p:nvSpPr>
        <p:spPr>
          <a:xfrm>
            <a:off x="8525698" y="2150351"/>
            <a:ext cx="356790" cy="171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D82E0-6C24-434C-B4D4-3042B10C16AE}"/>
              </a:ext>
            </a:extLst>
          </p:cNvPr>
          <p:cNvSpPr txBox="1"/>
          <p:nvPr/>
        </p:nvSpPr>
        <p:spPr>
          <a:xfrm>
            <a:off x="8401790" y="1774545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CE7CDE-12C2-412A-82AB-62B583AF775D}"/>
              </a:ext>
            </a:extLst>
          </p:cNvPr>
          <p:cNvSpPr/>
          <p:nvPr/>
        </p:nvSpPr>
        <p:spPr>
          <a:xfrm>
            <a:off x="5835596" y="479986"/>
            <a:ext cx="5887334" cy="1378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D558D-761C-49D1-8A15-E9974784F786}"/>
              </a:ext>
            </a:extLst>
          </p:cNvPr>
          <p:cNvSpPr txBox="1"/>
          <p:nvPr/>
        </p:nvSpPr>
        <p:spPr>
          <a:xfrm>
            <a:off x="5768717" y="1580192"/>
            <a:ext cx="74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E8A38E-9F82-4842-AE53-884D3B06A9F2}"/>
              </a:ext>
            </a:extLst>
          </p:cNvPr>
          <p:cNvSpPr/>
          <p:nvPr/>
        </p:nvSpPr>
        <p:spPr>
          <a:xfrm>
            <a:off x="5835596" y="2650300"/>
            <a:ext cx="5887334" cy="1378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27A949-C1D5-4330-B411-73CC6BE7CDFB}"/>
              </a:ext>
            </a:extLst>
          </p:cNvPr>
          <p:cNvSpPr txBox="1"/>
          <p:nvPr/>
        </p:nvSpPr>
        <p:spPr>
          <a:xfrm>
            <a:off x="5777074" y="3722279"/>
            <a:ext cx="74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Task 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A5A1D-C2D4-4D61-BFFB-17572DA25A97}"/>
              </a:ext>
            </a:extLst>
          </p:cNvPr>
          <p:cNvSpPr txBox="1"/>
          <p:nvPr/>
        </p:nvSpPr>
        <p:spPr>
          <a:xfrm>
            <a:off x="10881721" y="2374450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80380" y="1582088"/>
            <a:ext cx="838185" cy="409408"/>
            <a:chOff x="595747" y="3708767"/>
            <a:chExt cx="994674" cy="485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1060415" y="3708767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95747" y="3856057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653731" y="1699270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Vulnerability Assessment</a:t>
            </a:r>
          </a:p>
          <a:p>
            <a:pPr algn="ctr"/>
            <a:r>
              <a:rPr lang="en-US" sz="1200" b="1" dirty="0"/>
              <a:t>for a VAT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40339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0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B7AB84-C250-49E3-BA22-E599A658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60" y="2324532"/>
            <a:ext cx="2497372" cy="218499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0EAB2C-8860-49C9-B9D1-18AB5724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" y="2323134"/>
            <a:ext cx="2419879" cy="218499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FB9711C-66CC-47D5-B0B5-9FB81E137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72" y="2322917"/>
            <a:ext cx="2435456" cy="223737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85A7484-7C06-443B-9525-30C808C8C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48" y="2322917"/>
            <a:ext cx="2466761" cy="224860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9EB769-A1A2-4FA2-89B7-803F2243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15" y="2322917"/>
            <a:ext cx="2539724" cy="22542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969327" y="241378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113657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834566" y="206071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27749" y="428284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111016" y="4486925"/>
            <a:ext cx="1823875" cy="7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15256" y="4391395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68446" y="4299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417780" y="430743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68800" y="42998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589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AE6324DE-6D0E-40CC-A981-3089D004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07" y="2295308"/>
            <a:ext cx="2539724" cy="2293204"/>
          </a:xfrm>
          <a:prstGeom prst="rect">
            <a:avLst/>
          </a:prstGeom>
        </p:spPr>
      </p:pic>
      <p:pic>
        <p:nvPicPr>
          <p:cNvPr id="46" name="Picture 45" descr="Chart&#10;&#10;Description automatically generated">
            <a:extLst>
              <a:ext uri="{FF2B5EF4-FFF2-40B4-BE49-F238E27FC236}">
                <a16:creationId xmlns:a16="http://schemas.microsoft.com/office/drawing/2014/main" id="{3FC8C135-A108-4208-8B3D-C97D58D9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48" y="2300079"/>
            <a:ext cx="2516283" cy="227204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8BDE776-D0F2-4F68-98E3-69EFA197E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" y="2310138"/>
            <a:ext cx="2413264" cy="2237724"/>
          </a:xfrm>
          <a:prstGeom prst="rect">
            <a:avLst/>
          </a:prstGeom>
        </p:spPr>
      </p:pic>
      <p:pic>
        <p:nvPicPr>
          <p:cNvPr id="44" name="Picture 4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DCBD007-2E26-4502-9468-E4F6BF84F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21" y="2317237"/>
            <a:ext cx="2473632" cy="2248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111016" y="4503965"/>
            <a:ext cx="1823875" cy="7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15256" y="4391395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68446" y="4299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68800" y="42998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BA2A5BD3-03A3-4CFA-B48F-4C031288D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23" y="2319388"/>
            <a:ext cx="2453774" cy="22192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22D89A-21A5-464F-82A5-C5E9B2DED4B2}"/>
              </a:ext>
            </a:extLst>
          </p:cNvPr>
          <p:cNvSpPr/>
          <p:nvPr/>
        </p:nvSpPr>
        <p:spPr>
          <a:xfrm>
            <a:off x="2777583" y="4424452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E28F7-8163-44E8-957E-B5E6D65FC42D}"/>
              </a:ext>
            </a:extLst>
          </p:cNvPr>
          <p:cNvSpPr txBox="1"/>
          <p:nvPr/>
        </p:nvSpPr>
        <p:spPr>
          <a:xfrm>
            <a:off x="331524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2192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0C13F28-4BCA-4618-B602-E6E8C953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05" y="2309945"/>
            <a:ext cx="2483196" cy="22421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04591D0-63DA-4B0E-8C25-41EAC9D9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13" y="2329185"/>
            <a:ext cx="2544993" cy="220570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ABE04DA-8E02-4061-8680-4B547146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21" y="2324646"/>
            <a:ext cx="2464552" cy="221276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C986D2-5950-4262-8049-9AB2B265B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02" y="2316449"/>
            <a:ext cx="2457789" cy="2212764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A86AD96-C382-4329-A7F2-768875B5C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" y="2316449"/>
            <a:ext cx="2400234" cy="2219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8034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D4390EE7-8D68-45E8-BDD7-26B05681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56" y="2309945"/>
            <a:ext cx="2516284" cy="2272039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8DC455C6-7FB5-4844-9C36-02A7B6A73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11" y="2318661"/>
            <a:ext cx="2494634" cy="225249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B25A3FC-59A0-4833-ABB8-524AFB14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2" y="2316450"/>
            <a:ext cx="2424779" cy="221599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FAC6348-6B7E-4CB6-BA62-ECB86652C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67" y="2319683"/>
            <a:ext cx="2450626" cy="2212756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33A9477-81D3-42FE-8479-C2B9480F9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" y="2316449"/>
            <a:ext cx="2431127" cy="2219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63250" y="2060717"/>
            <a:ext cx="231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8988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32D3BF7D-4EE5-49D3-A78F-3FEBB9F9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47" y="2307041"/>
            <a:ext cx="2500839" cy="2258094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00F2D898-3FE2-4B45-8C43-22C5E893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37" y="2321890"/>
            <a:ext cx="2495910" cy="224324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C2A2438-56EA-4283-8D5E-A6F73325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61" y="2330845"/>
            <a:ext cx="2450634" cy="22342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0AA3D1E-E9D7-4D7E-A8A5-6C13F9F54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46" y="2318661"/>
            <a:ext cx="2466662" cy="2227234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AB76A96-A6F6-4431-9C6E-087CA5E4E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" y="2322917"/>
            <a:ext cx="2447046" cy="2209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314657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007CF0BB-8A8D-4061-937B-D0C71997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14" y="2301616"/>
            <a:ext cx="2525105" cy="224218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F30FBA1-1C16-451B-99E5-D8EB1AB4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41" y="2308334"/>
            <a:ext cx="2466482" cy="222707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C695FD-0BB6-49D9-9480-C8970E22B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7" y="2319501"/>
            <a:ext cx="2441750" cy="220474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43F0EC-A526-4DC5-9355-4C962D413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50" y="2313821"/>
            <a:ext cx="2447045" cy="220952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F30A92A-2C18-45D8-974D-204174211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" y="2317241"/>
            <a:ext cx="2447046" cy="22095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63250" y="2060717"/>
            <a:ext cx="231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1193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1187</Words>
  <Application>Microsoft Office PowerPoint</Application>
  <PresentationFormat>Widescreen</PresentationFormat>
  <Paragraphs>509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143</cp:revision>
  <dcterms:created xsi:type="dcterms:W3CDTF">2022-03-03T21:14:55Z</dcterms:created>
  <dcterms:modified xsi:type="dcterms:W3CDTF">2023-08-21T22:06:38Z</dcterms:modified>
</cp:coreProperties>
</file>