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7E00-C347-4A80-AC19-60F844F44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3B12-4405-40BA-9B22-F18C91FF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C53A-2AFA-46E5-B641-AC89F388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9F9E-FAF5-44E5-A68D-1ABA6EB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5127-9643-4C95-83DF-1D765491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E7B7-9905-477B-ABCD-810FE6E5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9BCEE-727D-473D-96A8-5C25B778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1507-5002-4ADE-964A-2B0E051B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EBE5-C835-445D-A85B-DFE8AAF1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DD31-31C2-4741-849B-98400A6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EE965-EA13-4D76-9ABF-B1C7EDF53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2E4E-18A4-488A-AE53-A15EC551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620F-2DEA-4565-88DE-7FB8F8D0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91B0-FF25-4472-A2EA-2768F24A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CE9D-6AA9-418C-AA40-0A8AA616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629-8294-4383-B2BA-822326D2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8B82-15C1-447C-90CA-C923FE1F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92BB-781D-49B0-9CB4-416C92E2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D780-1AB9-438A-9494-34FE34E8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C2DA-7DA4-4035-AF48-7BBD9EC0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0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D9EF-F91F-4633-A6C3-09B437D7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5059-A43C-4D66-AEEE-42CED709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E742-8D9C-48F0-897A-532CDA7E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1324-71FE-483D-8F07-004916C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464B-D856-47C0-B9AF-48DDA13A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B44F-B0A2-4356-8DB0-DEC79863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8E51-E3AB-4173-AB80-F8ACCB42C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9063-B58D-447D-B64B-84E61A34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2AF8-FFCA-4412-8706-EAC69767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677C-1166-4DAE-8A17-03B01AED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363EE-0E5C-4D92-A9F0-293D2702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2CA-245F-4516-8175-6FD62EE2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59BA-6443-4B5F-B20C-BD489A50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6070A-F7F7-45FD-83A3-689FC986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37A25-EBEA-4A8E-8442-5B7292E5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0FA19-EABA-4D9D-8C27-C33C89E78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12EA6-D1EA-4E1F-8BFD-B467CB58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DAD32-9BC6-4A65-AA6C-217A3E9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19D29-AF61-4A7C-8D5F-AE4FDE67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F907-8026-47DA-8B4F-C9907D3A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09C4-EA2C-48C8-8456-A4D8176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96530-7E11-4541-A968-D466D29A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4B63-FD80-4B13-8BED-9162C912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86246-7DBE-4DD5-BDBB-04F8F812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624E2-0419-4FF4-A4B6-1D039EB5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665F5-1173-4174-9CF5-F5D18808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88A5-C651-44C9-A911-A0DE11DD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B251-8534-4F9B-9A09-9983A1B2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32C2-D71D-43D3-8E41-F19E298C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ABED-7FD5-4678-847C-62790A7E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4B82-3411-40DB-B533-EDAA88C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71F0-F4B8-48A5-BBAC-E78DE64E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4048-B541-4701-8E87-E8FBC312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BA38F-D766-435F-85B1-54910F25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0697-D4FA-4687-B172-BDFA46DE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1674A-CEF9-4477-8C73-74AD9732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4503-4DB2-462B-B4A9-B318826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6681-FA91-4E04-AB1C-05A1AA29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6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F2AF3-E039-4913-A4E4-AFDE6A98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63BA8-9C97-4BEF-9B85-EA352A34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072B-FA3B-4716-9DD4-597A8CE3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81FB-8A15-4138-AF72-01C2FB61CC8B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8894-429E-4904-8EF4-C2A21310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FF4D-81B4-43DE-8D8B-FDA9DCB0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4785-DDDE-41DB-9D07-8938E58836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F46E7-4D63-4CF7-A7D1-971A5520CE35}"/>
              </a:ext>
            </a:extLst>
          </p:cNvPr>
          <p:cNvSpPr/>
          <p:nvPr/>
        </p:nvSpPr>
        <p:spPr>
          <a:xfrm>
            <a:off x="2560701" y="4747261"/>
            <a:ext cx="5874790" cy="1356360"/>
          </a:xfrm>
          <a:prstGeom prst="roundRect">
            <a:avLst>
              <a:gd name="adj" fmla="val 74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 *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_rsvg_io_get_file_path (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const gchar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*filename,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const gchar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base_uri)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if (g_file_test (filename, G_FILE_TEST_EXISTS) || g_path_is_absolute (filename))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 (g_path_is_absolute (filename))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5         absolute_filename = g_strdup (filename);</a:t>
            </a:r>
          </a:p>
          <a:p>
            <a:pPr indent="-228600">
              <a:buAutoNum type="arabicPlain" startAt="6"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         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  <a:p>
            <a:pPr marL="228600" indent="-228600">
              <a:buAutoNum type="arabicPlain" startAt="8"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 }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E867A34-0E8F-4991-A8C5-02045DF0CE8F}"/>
              </a:ext>
            </a:extLst>
          </p:cNvPr>
          <p:cNvSpPr/>
          <p:nvPr/>
        </p:nvSpPr>
        <p:spPr>
          <a:xfrm>
            <a:off x="2349500" y="815339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797197-3507-4A80-AF12-718D2F5806B3}"/>
              </a:ext>
            </a:extLst>
          </p:cNvPr>
          <p:cNvSpPr/>
          <p:nvPr/>
        </p:nvSpPr>
        <p:spPr>
          <a:xfrm>
            <a:off x="2349500" y="1303019"/>
            <a:ext cx="3026064" cy="3352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if (g_file_test (filename, G_FILE_TEST_EXISTS) || g_path_is_absolute (filename)) {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D91EB48-B95A-4EB6-B1F8-42AE7D1EBDB9}"/>
              </a:ext>
            </a:extLst>
          </p:cNvPr>
          <p:cNvSpPr/>
          <p:nvPr/>
        </p:nvSpPr>
        <p:spPr>
          <a:xfrm>
            <a:off x="2362200" y="1841499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481DF37-8654-49C1-894D-E8AA65F98F87}"/>
              </a:ext>
            </a:extLst>
          </p:cNvPr>
          <p:cNvSpPr/>
          <p:nvPr/>
        </p:nvSpPr>
        <p:spPr>
          <a:xfrm>
            <a:off x="2349500" y="2359659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128D0DA-16CC-4E44-A844-1606D0E29EC5}"/>
              </a:ext>
            </a:extLst>
          </p:cNvPr>
          <p:cNvSpPr/>
          <p:nvPr/>
        </p:nvSpPr>
        <p:spPr>
          <a:xfrm>
            <a:off x="6220462" y="815339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9B28C37-ACD0-4040-BC0B-429696D7246B}"/>
              </a:ext>
            </a:extLst>
          </p:cNvPr>
          <p:cNvSpPr/>
          <p:nvPr/>
        </p:nvSpPr>
        <p:spPr>
          <a:xfrm>
            <a:off x="6220462" y="1303019"/>
            <a:ext cx="2378708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(g_path_is_absolute (filename)) {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52CDCE1-93AF-4A03-B2F9-7CFE0F0480E2}"/>
              </a:ext>
            </a:extLst>
          </p:cNvPr>
          <p:cNvSpPr/>
          <p:nvPr/>
        </p:nvSpPr>
        <p:spPr>
          <a:xfrm>
            <a:off x="6220462" y="1790699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7529E06-122A-4835-BFAD-82DAA56D3C03}"/>
              </a:ext>
            </a:extLst>
          </p:cNvPr>
          <p:cNvSpPr/>
          <p:nvPr/>
        </p:nvSpPr>
        <p:spPr>
          <a:xfrm>
            <a:off x="6220462" y="2278379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4FEA8FE-1913-49BD-9B48-C7E98D91B956}"/>
              </a:ext>
            </a:extLst>
          </p:cNvPr>
          <p:cNvCxnSpPr>
            <a:stCxn id="9" idx="1"/>
            <a:endCxn id="10" idx="1"/>
          </p:cNvCxnSpPr>
          <p:nvPr/>
        </p:nvCxnSpPr>
        <p:spPr>
          <a:xfrm rot="10800000" flipV="1">
            <a:off x="2349500" y="942339"/>
            <a:ext cx="12700" cy="52832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86C65E-9A63-466D-BCDA-1A03E268D0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362200" y="1470659"/>
            <a:ext cx="12700" cy="497840"/>
          </a:xfrm>
          <a:prstGeom prst="curvedConnector3">
            <a:avLst>
              <a:gd name="adj1" fmla="val -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99D9CC4-CFDC-4CFE-BAB1-93BA6452883E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V="1">
            <a:off x="2349500" y="1470659"/>
            <a:ext cx="12700" cy="1016000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3A6FE84-38D8-452D-B64A-3C319DD9F82F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349500" y="1968499"/>
            <a:ext cx="12700" cy="518160"/>
          </a:xfrm>
          <a:prstGeom prst="curvedConnector3">
            <a:avLst>
              <a:gd name="adj1" fmla="val 1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D74C0EE-EBA3-43F6-8227-496B1E0CED33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6220462" y="94233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3F2E9C-3286-488C-8276-1BB439AAD09E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6220462" y="143001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DF7CE7F-6449-4039-A423-AFC3A6C3DEB5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 flipV="1">
            <a:off x="6220462" y="1430019"/>
            <a:ext cx="12700" cy="975360"/>
          </a:xfrm>
          <a:prstGeom prst="curvedConnector3">
            <a:avLst>
              <a:gd name="adj1" fmla="val 396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923DC07-28DF-4DD9-B303-FD4EAA3EE63B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V="1">
            <a:off x="6220462" y="1917699"/>
            <a:ext cx="12700" cy="48768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F7F33E67-C97A-44FB-8E34-685CC7AAC1AF}"/>
              </a:ext>
            </a:extLst>
          </p:cNvPr>
          <p:cNvSpPr/>
          <p:nvPr/>
        </p:nvSpPr>
        <p:spPr>
          <a:xfrm>
            <a:off x="4984750" y="2684781"/>
            <a:ext cx="167005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*absolute_filename;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EBB23CDF-E897-4A02-85B8-4946D7E6F469}"/>
              </a:ext>
            </a:extLst>
          </p:cNvPr>
          <p:cNvSpPr/>
          <p:nvPr/>
        </p:nvSpPr>
        <p:spPr>
          <a:xfrm>
            <a:off x="2677159" y="3172461"/>
            <a:ext cx="3026064" cy="3352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if (g_file_test (filename, G_FILE_TEST_EXISTS) || g_path_is_absolute (filename)) {</a:t>
            </a: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40942809-7113-410E-B1B3-B8DD0B8076EA}"/>
              </a:ext>
            </a:extLst>
          </p:cNvPr>
          <p:cNvSpPr/>
          <p:nvPr/>
        </p:nvSpPr>
        <p:spPr>
          <a:xfrm>
            <a:off x="4564380" y="3710941"/>
            <a:ext cx="260350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absolute_filename = g_strdup (filename);</a:t>
            </a:r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3FFF8A17-CE37-4F86-A71A-A34786B0E36A}"/>
              </a:ext>
            </a:extLst>
          </p:cNvPr>
          <p:cNvSpPr/>
          <p:nvPr/>
        </p:nvSpPr>
        <p:spPr>
          <a:xfrm>
            <a:off x="5356225" y="4229101"/>
            <a:ext cx="1018540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rgbClr val="0070C0"/>
                </a:solidFill>
                <a:latin typeface="Consolas" panose="020B0609020204030204" pitchFamily="49" charset="0"/>
              </a:rPr>
              <a:t>gchar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*tmpcdir;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82452666-9D65-4D8B-B5AE-B58C6E767497}"/>
              </a:ext>
            </a:extLst>
          </p:cNvPr>
          <p:cNvSpPr/>
          <p:nvPr/>
        </p:nvSpPr>
        <p:spPr>
          <a:xfrm>
            <a:off x="5904230" y="3213101"/>
            <a:ext cx="2378708" cy="254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(g_path_is_absolute (filename)) {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CBCDB80-65C7-4B4D-A8B0-0098B21636B3}"/>
              </a:ext>
            </a:extLst>
          </p:cNvPr>
          <p:cNvCxnSpPr>
            <a:stCxn id="59" idx="1"/>
            <a:endCxn id="60" idx="1"/>
          </p:cNvCxnSpPr>
          <p:nvPr/>
        </p:nvCxnSpPr>
        <p:spPr>
          <a:xfrm rot="10800000" flipV="1">
            <a:off x="2677160" y="2811781"/>
            <a:ext cx="2307591" cy="528320"/>
          </a:xfrm>
          <a:prstGeom prst="curvedConnector3">
            <a:avLst>
              <a:gd name="adj1" fmla="val 1099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1CB790D-9EFE-4FA6-92B5-C449F10FCD99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H="1" flipV="1">
            <a:off x="2677158" y="3340101"/>
            <a:ext cx="1887221" cy="497840"/>
          </a:xfrm>
          <a:prstGeom prst="curvedConnector3">
            <a:avLst>
              <a:gd name="adj1" fmla="val -40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DDFCA937-D2E3-41FB-A905-F428D3804514}"/>
              </a:ext>
            </a:extLst>
          </p:cNvPr>
          <p:cNvCxnSpPr>
            <a:cxnSpLocks/>
            <a:stCxn id="60" idx="1"/>
            <a:endCxn id="62" idx="1"/>
          </p:cNvCxnSpPr>
          <p:nvPr/>
        </p:nvCxnSpPr>
        <p:spPr>
          <a:xfrm rot="10800000" flipH="1" flipV="1">
            <a:off x="2677159" y="3340101"/>
            <a:ext cx="2679066" cy="1016000"/>
          </a:xfrm>
          <a:prstGeom prst="curvedConnector3">
            <a:avLst>
              <a:gd name="adj1" fmla="val -85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164DB7-BE66-4CCB-B09D-6AEAEAD9D944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5865495" y="3964941"/>
            <a:ext cx="635" cy="264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7C2BA519-337D-4A19-8CE2-451659B1E564}"/>
              </a:ext>
            </a:extLst>
          </p:cNvPr>
          <p:cNvCxnSpPr>
            <a:cxnSpLocks/>
            <a:stCxn id="59" idx="3"/>
            <a:endCxn id="66" idx="3"/>
          </p:cNvCxnSpPr>
          <p:nvPr/>
        </p:nvCxnSpPr>
        <p:spPr>
          <a:xfrm>
            <a:off x="6654800" y="2811781"/>
            <a:ext cx="1628138" cy="528320"/>
          </a:xfrm>
          <a:prstGeom prst="curvedConnector3">
            <a:avLst>
              <a:gd name="adj1" fmla="val 11404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A6D32BE7-A380-47BC-AE1F-0679766B4ABF}"/>
              </a:ext>
            </a:extLst>
          </p:cNvPr>
          <p:cNvCxnSpPr>
            <a:cxnSpLocks/>
            <a:stCxn id="66" idx="3"/>
            <a:endCxn id="61" idx="3"/>
          </p:cNvCxnSpPr>
          <p:nvPr/>
        </p:nvCxnSpPr>
        <p:spPr>
          <a:xfrm flipH="1">
            <a:off x="7167880" y="3340101"/>
            <a:ext cx="1115058" cy="497840"/>
          </a:xfrm>
          <a:prstGeom prst="curvedConnector3">
            <a:avLst>
              <a:gd name="adj1" fmla="val -109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E1ADFD9-2655-41B7-A7CE-7632B4136D8B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6398230" y="3340101"/>
            <a:ext cx="1884708" cy="970278"/>
          </a:xfrm>
          <a:prstGeom prst="curvedConnector3">
            <a:avLst>
              <a:gd name="adj1" fmla="val -1212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4825FDF-E53F-4513-AB8A-F1EF3BDDE24C}"/>
              </a:ext>
            </a:extLst>
          </p:cNvPr>
          <p:cNvSpPr txBox="1"/>
          <p:nvPr/>
        </p:nvSpPr>
        <p:spPr>
          <a:xfrm>
            <a:off x="4108451" y="777239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1988B8-489D-47F5-98F6-862423E05AA3}"/>
              </a:ext>
            </a:extLst>
          </p:cNvPr>
          <p:cNvSpPr txBox="1"/>
          <p:nvPr/>
        </p:nvSpPr>
        <p:spPr>
          <a:xfrm>
            <a:off x="5476875" y="1332159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95A31C-9470-4E78-B175-29E095EF2C7F}"/>
              </a:ext>
            </a:extLst>
          </p:cNvPr>
          <p:cNvSpPr txBox="1"/>
          <p:nvPr/>
        </p:nvSpPr>
        <p:spPr>
          <a:xfrm>
            <a:off x="5082543" y="1836421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F86355-3E66-4BE1-82C1-346FD8D589E8}"/>
              </a:ext>
            </a:extLst>
          </p:cNvPr>
          <p:cNvSpPr txBox="1"/>
          <p:nvPr/>
        </p:nvSpPr>
        <p:spPr>
          <a:xfrm>
            <a:off x="3495045" y="2339202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BE65DBF-B8CB-40ED-884F-5B673DD9F329}"/>
              </a:ext>
            </a:extLst>
          </p:cNvPr>
          <p:cNvSpPr txBox="1"/>
          <p:nvPr/>
        </p:nvSpPr>
        <p:spPr>
          <a:xfrm>
            <a:off x="7959092" y="79234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6230D1-2399-491E-8DDC-48D3095C0A31}"/>
              </a:ext>
            </a:extLst>
          </p:cNvPr>
          <p:cNvSpPr txBox="1"/>
          <p:nvPr/>
        </p:nvSpPr>
        <p:spPr>
          <a:xfrm>
            <a:off x="8629659" y="128002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C2154-5327-4B28-8B09-980831BA4477}"/>
              </a:ext>
            </a:extLst>
          </p:cNvPr>
          <p:cNvSpPr txBox="1"/>
          <p:nvPr/>
        </p:nvSpPr>
        <p:spPr>
          <a:xfrm>
            <a:off x="8602085" y="2002720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A79279-A388-4118-AA78-B2CDECA7ADA0}"/>
              </a:ext>
            </a:extLst>
          </p:cNvPr>
          <p:cNvSpPr txBox="1"/>
          <p:nvPr/>
        </p:nvSpPr>
        <p:spPr>
          <a:xfrm>
            <a:off x="7264673" y="2250296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FD9A75-4C1F-4671-8C5E-7DB06BB37C50}"/>
              </a:ext>
            </a:extLst>
          </p:cNvPr>
          <p:cNvSpPr txBox="1"/>
          <p:nvPr/>
        </p:nvSpPr>
        <p:spPr>
          <a:xfrm>
            <a:off x="8501380" y="3190102"/>
            <a:ext cx="19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80934B-B2CF-4128-A641-6D48EBC9BBB3}"/>
              </a:ext>
            </a:extLst>
          </p:cNvPr>
          <p:cNvSpPr txBox="1"/>
          <p:nvPr/>
        </p:nvSpPr>
        <p:spPr>
          <a:xfrm>
            <a:off x="6813535" y="3935660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F1415B-CFAB-47DC-B0C2-BB8D70716980}"/>
              </a:ext>
            </a:extLst>
          </p:cNvPr>
          <p:cNvSpPr txBox="1"/>
          <p:nvPr/>
        </p:nvSpPr>
        <p:spPr>
          <a:xfrm>
            <a:off x="6325870" y="4297540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0B6956-8A65-4C44-B8DB-1B276A2F6553}"/>
              </a:ext>
            </a:extLst>
          </p:cNvPr>
          <p:cNvSpPr txBox="1"/>
          <p:nvPr/>
        </p:nvSpPr>
        <p:spPr>
          <a:xfrm>
            <a:off x="6671630" y="2825678"/>
            <a:ext cx="76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x, 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A8D9B1F-C558-4E44-BF5A-032561ED849E}"/>
              </a:ext>
            </a:extLst>
          </p:cNvPr>
          <p:cNvSpPr txBox="1"/>
          <p:nvPr/>
        </p:nvSpPr>
        <p:spPr>
          <a:xfrm>
            <a:off x="2294889" y="3190101"/>
            <a:ext cx="12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BAD74E-3453-4339-94B5-E6FEBB6D8023}"/>
              </a:ext>
            </a:extLst>
          </p:cNvPr>
          <p:cNvSpPr txBox="1"/>
          <p:nvPr/>
        </p:nvSpPr>
        <p:spPr>
          <a:xfrm>
            <a:off x="4230371" y="826253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875D76-13EC-4262-AFAD-8A4957B33EC6}"/>
              </a:ext>
            </a:extLst>
          </p:cNvPr>
          <p:cNvSpPr txBox="1"/>
          <p:nvPr/>
        </p:nvSpPr>
        <p:spPr>
          <a:xfrm>
            <a:off x="8223253" y="815339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9E32C-9A1E-4D16-B51E-20F143BF83D9}"/>
              </a:ext>
            </a:extLst>
          </p:cNvPr>
          <p:cNvSpPr txBox="1"/>
          <p:nvPr/>
        </p:nvSpPr>
        <p:spPr>
          <a:xfrm>
            <a:off x="5417811" y="2267468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5118CD-FA7D-4887-A0A4-18875F6A13C7}"/>
              </a:ext>
            </a:extLst>
          </p:cNvPr>
          <p:cNvSpPr txBox="1"/>
          <p:nvPr/>
        </p:nvSpPr>
        <p:spPr>
          <a:xfrm>
            <a:off x="2560701" y="4310379"/>
            <a:ext cx="5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329279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A73FD455-6F2E-40B3-A02C-143693DE1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067" y="2312694"/>
            <a:ext cx="2521397" cy="2264985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2FAB7D9-1599-48F7-A6AE-54BEC6B9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54" y="2315214"/>
            <a:ext cx="2484393" cy="2243245"/>
          </a:xfrm>
          <a:prstGeom prst="rect">
            <a:avLst/>
          </a:prstGeom>
        </p:spPr>
      </p:pic>
      <p:pic>
        <p:nvPicPr>
          <p:cNvPr id="9" name="Picture 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27FED2C-C561-4785-9737-372EBBEC3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84" y="2304531"/>
            <a:ext cx="2485171" cy="22731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85FA10-FF4A-4509-B961-A0F073270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08" y="2313717"/>
            <a:ext cx="2486051" cy="224474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AB99125-CA78-4E3D-BCF8-4AD436E58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" y="2318661"/>
            <a:ext cx="2419879" cy="22446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51249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1B541A-2021-411A-B89A-45AE0CF1EBAE}"/>
              </a:ext>
            </a:extLst>
          </p:cNvPr>
          <p:cNvSpPr/>
          <p:nvPr/>
        </p:nvSpPr>
        <p:spPr>
          <a:xfrm>
            <a:off x="2289048" y="1936741"/>
            <a:ext cx="2395728" cy="2340864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EE84AF-DA3E-4C0B-B6D7-1081BE1F7024}"/>
              </a:ext>
            </a:extLst>
          </p:cNvPr>
          <p:cNvSpPr/>
          <p:nvPr/>
        </p:nvSpPr>
        <p:spPr>
          <a:xfrm>
            <a:off x="3675888" y="2109216"/>
            <a:ext cx="1962912" cy="1962912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2F3F2-EF7A-49B8-B4C1-58D9A37CBD6E}"/>
              </a:ext>
            </a:extLst>
          </p:cNvPr>
          <p:cNvSpPr/>
          <p:nvPr/>
        </p:nvSpPr>
        <p:spPr>
          <a:xfrm>
            <a:off x="7074408" y="2017153"/>
            <a:ext cx="2231136" cy="218004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F4E9A-33F7-4362-830D-43C98E654AA8}"/>
              </a:ext>
            </a:extLst>
          </p:cNvPr>
          <p:cNvSpPr/>
          <p:nvPr/>
        </p:nvSpPr>
        <p:spPr>
          <a:xfrm>
            <a:off x="8418576" y="2109216"/>
            <a:ext cx="1962912" cy="1962912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C07C6-5023-40CA-9351-E5DBA4482B1A}"/>
              </a:ext>
            </a:extLst>
          </p:cNvPr>
          <p:cNvSpPr txBox="1"/>
          <p:nvPr/>
        </p:nvSpPr>
        <p:spPr>
          <a:xfrm>
            <a:off x="7603236" y="2906006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B6DA2-F501-41C6-8BC3-51E6D530C23C}"/>
              </a:ext>
            </a:extLst>
          </p:cNvPr>
          <p:cNvSpPr txBox="1"/>
          <p:nvPr/>
        </p:nvSpPr>
        <p:spPr>
          <a:xfrm>
            <a:off x="8677656" y="291336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57922-3FD7-4633-89C5-A6463B24F699}"/>
              </a:ext>
            </a:extLst>
          </p:cNvPr>
          <p:cNvSpPr txBox="1"/>
          <p:nvPr/>
        </p:nvSpPr>
        <p:spPr>
          <a:xfrm>
            <a:off x="9659112" y="2906006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07AC0-4D37-491D-9612-2353B09C7C68}"/>
              </a:ext>
            </a:extLst>
          </p:cNvPr>
          <p:cNvSpPr txBox="1"/>
          <p:nvPr/>
        </p:nvSpPr>
        <p:spPr>
          <a:xfrm>
            <a:off x="6900672" y="173988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329B9-2913-4B9C-86BB-C468FBBA39C4}"/>
              </a:ext>
            </a:extLst>
          </p:cNvPr>
          <p:cNvSpPr txBox="1"/>
          <p:nvPr/>
        </p:nvSpPr>
        <p:spPr>
          <a:xfrm>
            <a:off x="9628632" y="1754600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DeepCVA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2027C-17CE-4F36-BFFD-C6E2C3D41DFC}"/>
              </a:ext>
            </a:extLst>
          </p:cNvPr>
          <p:cNvSpPr txBox="1"/>
          <p:nvPr/>
        </p:nvSpPr>
        <p:spPr>
          <a:xfrm>
            <a:off x="2097024" y="173988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3BF71-9182-41D5-8066-D6C298B96E12}"/>
              </a:ext>
            </a:extLst>
          </p:cNvPr>
          <p:cNvSpPr txBox="1"/>
          <p:nvPr/>
        </p:nvSpPr>
        <p:spPr>
          <a:xfrm>
            <a:off x="5017008" y="1739884"/>
            <a:ext cx="110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DeepCVA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6287E-B86E-4D9F-A890-BAB39CC0CE09}"/>
              </a:ext>
            </a:extLst>
          </p:cNvPr>
          <p:cNvSpPr txBox="1"/>
          <p:nvPr/>
        </p:nvSpPr>
        <p:spPr>
          <a:xfrm>
            <a:off x="2831592" y="2897755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E9F3F-CEB4-446A-B264-6F6A42FA2FC6}"/>
              </a:ext>
            </a:extLst>
          </p:cNvPr>
          <p:cNvSpPr txBox="1"/>
          <p:nvPr/>
        </p:nvSpPr>
        <p:spPr>
          <a:xfrm>
            <a:off x="3906012" y="2905113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41269-9BCE-4AC5-A079-3C0C9221E658}"/>
              </a:ext>
            </a:extLst>
          </p:cNvPr>
          <p:cNvSpPr txBox="1"/>
          <p:nvPr/>
        </p:nvSpPr>
        <p:spPr>
          <a:xfrm>
            <a:off x="4914900" y="2897755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176</a:t>
            </a:r>
          </a:p>
        </p:txBody>
      </p:sp>
    </p:spTree>
    <p:extLst>
      <p:ext uri="{BB962C8B-B14F-4D97-AF65-F5344CB8AC3E}">
        <p14:creationId xmlns:p14="http://schemas.microsoft.com/office/powerpoint/2010/main" val="127431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401A3-7BC6-D710-4D60-8B74EB4C0665}"/>
              </a:ext>
            </a:extLst>
          </p:cNvPr>
          <p:cNvGrpSpPr/>
          <p:nvPr/>
        </p:nvGrpSpPr>
        <p:grpSpPr>
          <a:xfrm>
            <a:off x="1797483" y="1260855"/>
            <a:ext cx="7298774" cy="5532643"/>
            <a:chOff x="1797483" y="1260855"/>
            <a:chExt cx="7298774" cy="55326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CEF208-8207-A627-286F-E49B7A3BCA11}"/>
                </a:ext>
              </a:extLst>
            </p:cNvPr>
            <p:cNvGrpSpPr/>
            <p:nvPr/>
          </p:nvGrpSpPr>
          <p:grpSpPr>
            <a:xfrm>
              <a:off x="2715479" y="2668494"/>
              <a:ext cx="6380778" cy="4125004"/>
              <a:chOff x="2512636" y="2714585"/>
              <a:chExt cx="6380778" cy="41250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20E5FD-1146-F079-8D9C-B4E44FF7C6DB}"/>
                  </a:ext>
                </a:extLst>
              </p:cNvPr>
              <p:cNvGrpSpPr/>
              <p:nvPr/>
            </p:nvGrpSpPr>
            <p:grpSpPr>
              <a:xfrm>
                <a:off x="2512636" y="2714585"/>
                <a:ext cx="6380778" cy="4125004"/>
                <a:chOff x="5594467" y="59437"/>
                <a:chExt cx="6380778" cy="4125004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516074-B5AB-4C48-93CC-4D2C33F0DAC2}"/>
                    </a:ext>
                  </a:extLst>
                </p:cNvPr>
                <p:cNvSpPr txBox="1"/>
                <p:nvPr/>
              </p:nvSpPr>
              <p:spPr>
                <a:xfrm>
                  <a:off x="5879245" y="7340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Multi-task Learning on Assessment Classification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AC9E9E-2ADD-4BB0-94B5-DCB40A21D143}"/>
                    </a:ext>
                  </a:extLst>
                </p:cNvPr>
                <p:cNvSpPr txBox="1"/>
                <p:nvPr/>
              </p:nvSpPr>
              <p:spPr>
                <a:xfrm>
                  <a:off x="10408870" y="1589079"/>
                  <a:ext cx="14218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Confidentiality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286FC4-0DD0-4E45-A458-DC8C8A1F8E3E}"/>
                    </a:ext>
                  </a:extLst>
                </p:cNvPr>
                <p:cNvSpPr/>
                <p:nvPr/>
              </p:nvSpPr>
              <p:spPr>
                <a:xfrm>
                  <a:off x="5653229" y="59437"/>
                  <a:ext cx="6096000" cy="4125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CA45B01-F94F-4CD0-9BE8-C1ADA18EC1D3}"/>
                    </a:ext>
                  </a:extLst>
                </p:cNvPr>
                <p:cNvGrpSpPr/>
                <p:nvPr/>
              </p:nvGrpSpPr>
              <p:grpSpPr>
                <a:xfrm>
                  <a:off x="5835596" y="2697446"/>
                  <a:ext cx="5973738" cy="1395730"/>
                  <a:chOff x="5873750" y="3328407"/>
                  <a:chExt cx="5973738" cy="139573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EA579CF-AC4D-44FF-ABFE-9F97F7804E02}"/>
                      </a:ext>
                    </a:extLst>
                  </p:cNvPr>
                  <p:cNvSpPr/>
                  <p:nvPr/>
                </p:nvSpPr>
                <p:spPr>
                  <a:xfrm>
                    <a:off x="5873750" y="3335914"/>
                    <a:ext cx="1662546" cy="1034472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2188103-91DF-4272-82B7-D9723218E820}"/>
                      </a:ext>
                    </a:extLst>
                  </p:cNvPr>
                  <p:cNvSpPr/>
                  <p:nvPr/>
                </p:nvSpPr>
                <p:spPr>
                  <a:xfrm>
                    <a:off x="8091632" y="3335913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AAEC2A-37AB-43AC-84B8-CC43B59460AF}"/>
                      </a:ext>
                    </a:extLst>
                  </p:cNvPr>
                  <p:cNvSpPr/>
                  <p:nvPr/>
                </p:nvSpPr>
                <p:spPr>
                  <a:xfrm>
                    <a:off x="8149649" y="342827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1F374E-02A4-44FE-BD0A-7691F542336A}"/>
                      </a:ext>
                    </a:extLst>
                  </p:cNvPr>
                  <p:cNvSpPr/>
                  <p:nvPr/>
                </p:nvSpPr>
                <p:spPr>
                  <a:xfrm>
                    <a:off x="8149649" y="3726438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374029-DF58-4A17-BE5A-3FAA64E0A6D2}"/>
                      </a:ext>
                    </a:extLst>
                  </p:cNvPr>
                  <p:cNvSpPr/>
                  <p:nvPr/>
                </p:nvSpPr>
                <p:spPr>
                  <a:xfrm>
                    <a:off x="8149649" y="4043071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2325A374-EE07-425D-8B52-D79CDDD3B1A3}"/>
                      </a:ext>
                    </a:extLst>
                  </p:cNvPr>
                  <p:cNvSpPr/>
                  <p:nvPr/>
                </p:nvSpPr>
                <p:spPr>
                  <a:xfrm>
                    <a:off x="8994920" y="3608096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3E8F2C-9DC0-47E2-8FCE-3E940DC3534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3328407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7A6C09D-8F0F-43EA-8218-EA82446500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739" y="4385583"/>
                    <a:ext cx="1319749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Availability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10A69D-1BE0-4226-A8E0-C69DF4CCE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01225" y="4361559"/>
                    <a:ext cx="215026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1" name="Arrow: Right 50">
                    <a:extLst>
                      <a:ext uri="{FF2B5EF4-FFF2-40B4-BE49-F238E27FC236}">
                        <a16:creationId xmlns:a16="http://schemas.microsoft.com/office/drawing/2014/main" id="{C95089EB-BD5F-4209-9A65-364C346001A9}"/>
                      </a:ext>
                    </a:extLst>
                  </p:cNvPr>
                  <p:cNvSpPr/>
                  <p:nvPr/>
                </p:nvSpPr>
                <p:spPr>
                  <a:xfrm>
                    <a:off x="7650018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Arrow: Right 51">
                    <a:extLst>
                      <a:ext uri="{FF2B5EF4-FFF2-40B4-BE49-F238E27FC236}">
                        <a16:creationId xmlns:a16="http://schemas.microsoft.com/office/drawing/2014/main" id="{F7B8B3D0-CDCD-4EC7-8DAB-FA8B61D08106}"/>
                      </a:ext>
                    </a:extLst>
                  </p:cNvPr>
                  <p:cNvSpPr/>
                  <p:nvPr/>
                </p:nvSpPr>
                <p:spPr>
                  <a:xfrm>
                    <a:off x="8566421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31DAD17-A984-4AC4-B919-AA656A2F947A}"/>
                      </a:ext>
                    </a:extLst>
                  </p:cNvPr>
                  <p:cNvSpPr/>
                  <p:nvPr/>
                </p:nvSpPr>
                <p:spPr>
                  <a:xfrm>
                    <a:off x="10527739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B6F148B-D0EA-4A8C-9C19-3B9E1209161A}"/>
                    </a:ext>
                  </a:extLst>
                </p:cNvPr>
                <p:cNvGrpSpPr/>
                <p:nvPr/>
              </p:nvGrpSpPr>
              <p:grpSpPr>
                <a:xfrm>
                  <a:off x="5836191" y="501061"/>
                  <a:ext cx="5487988" cy="1386122"/>
                  <a:chOff x="5873750" y="541731"/>
                  <a:chExt cx="5487988" cy="1386122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3A038845-B49A-4C80-93D1-2BD647FF742F}"/>
                      </a:ext>
                    </a:extLst>
                  </p:cNvPr>
                  <p:cNvSpPr/>
                  <p:nvPr/>
                </p:nvSpPr>
                <p:spPr>
                  <a:xfrm>
                    <a:off x="5873750" y="581891"/>
                    <a:ext cx="1662546" cy="1034473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16F6F01F-F1C7-452F-BC8B-92FE05FF886D}"/>
                      </a:ext>
                    </a:extLst>
                  </p:cNvPr>
                  <p:cNvSpPr/>
                  <p:nvPr/>
                </p:nvSpPr>
                <p:spPr>
                  <a:xfrm>
                    <a:off x="8091632" y="581891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23F7136-2156-4DC6-82DD-C63CD7233AB7}"/>
                      </a:ext>
                    </a:extLst>
                  </p:cNvPr>
                  <p:cNvSpPr/>
                  <p:nvPr/>
                </p:nvSpPr>
                <p:spPr>
                  <a:xfrm>
                    <a:off x="8149649" y="674254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1D9F155-7C59-4F6B-B2CB-5B1E4E02283F}"/>
                      </a:ext>
                    </a:extLst>
                  </p:cNvPr>
                  <p:cNvSpPr/>
                  <p:nvPr/>
                </p:nvSpPr>
                <p:spPr>
                  <a:xfrm>
                    <a:off x="8149649" y="97241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D672424-62DA-46E5-A857-ED526E6F914A}"/>
                      </a:ext>
                    </a:extLst>
                  </p:cNvPr>
                  <p:cNvSpPr/>
                  <p:nvPr/>
                </p:nvSpPr>
                <p:spPr>
                  <a:xfrm>
                    <a:off x="8149649" y="1289049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0EF8A8B5-20A7-4081-B0C9-BC170C47FF4B}"/>
                      </a:ext>
                    </a:extLst>
                  </p:cNvPr>
                  <p:cNvSpPr/>
                  <p:nvPr/>
                </p:nvSpPr>
                <p:spPr>
                  <a:xfrm>
                    <a:off x="8994920" y="814818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0723B69-4B27-4672-8DB3-BD681C3BF78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541731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9F61837-2B48-4303-BD68-7F62649BECA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388" y="1589299"/>
                    <a:ext cx="170744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E52E82C7-7A9F-4E7B-9844-5A2BC3714FEA}"/>
                      </a:ext>
                    </a:extLst>
                  </p:cNvPr>
                  <p:cNvSpPr/>
                  <p:nvPr/>
                </p:nvSpPr>
                <p:spPr>
                  <a:xfrm>
                    <a:off x="7650018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row: Right 54">
                    <a:extLst>
                      <a:ext uri="{FF2B5EF4-FFF2-40B4-BE49-F238E27FC236}">
                        <a16:creationId xmlns:a16="http://schemas.microsoft.com/office/drawing/2014/main" id="{3BE5FD01-F02D-418E-8A60-BA611D59CD69}"/>
                      </a:ext>
                    </a:extLst>
                  </p:cNvPr>
                  <p:cNvSpPr/>
                  <p:nvPr/>
                </p:nvSpPr>
                <p:spPr>
                  <a:xfrm>
                    <a:off x="8566421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Arrow: Right 55">
                    <a:extLst>
                      <a:ext uri="{FF2B5EF4-FFF2-40B4-BE49-F238E27FC236}">
                        <a16:creationId xmlns:a16="http://schemas.microsoft.com/office/drawing/2014/main" id="{DE7B0E16-8B6A-4A59-A481-428207821805}"/>
                      </a:ext>
                    </a:extLst>
                  </p:cNvPr>
                  <p:cNvSpPr/>
                  <p:nvPr/>
                </p:nvSpPr>
                <p:spPr>
                  <a:xfrm>
                    <a:off x="10527739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B6DC0B5C-030F-4A07-A0C2-A68268ADC579}"/>
                    </a:ext>
                  </a:extLst>
                </p:cNvPr>
                <p:cNvSpPr/>
                <p:nvPr/>
              </p:nvSpPr>
              <p:spPr>
                <a:xfrm>
                  <a:off x="5594467" y="1023995"/>
                  <a:ext cx="259882" cy="2388116"/>
                </a:xfrm>
                <a:prstGeom prst="leftBrace">
                  <a:avLst>
                    <a:gd name="adj1" fmla="val 190162"/>
                    <a:gd name="adj2" fmla="val 5000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421EF45-136B-4C94-96F6-730754137740}"/>
                    </a:ext>
                  </a:extLst>
                </p:cNvPr>
                <p:cNvSpPr txBox="1"/>
                <p:nvPr/>
              </p:nvSpPr>
              <p:spPr>
                <a:xfrm>
                  <a:off x="8380483" y="2161309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1C482D1-F239-4E7C-9B6E-C1C347EC9B22}"/>
                    </a:ext>
                  </a:extLst>
                </p:cNvPr>
                <p:cNvSpPr/>
                <p:nvPr/>
              </p:nvSpPr>
              <p:spPr>
                <a:xfrm>
                  <a:off x="10951559" y="1923242"/>
                  <a:ext cx="369456" cy="5869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6C63C5C-A319-4292-B6C0-4EFD0E7AA27E}"/>
                    </a:ext>
                  </a:extLst>
                </p:cNvPr>
                <p:cNvSpPr/>
                <p:nvPr/>
              </p:nvSpPr>
              <p:spPr>
                <a:xfrm>
                  <a:off x="10500698" y="2154505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F7045CCC-48BB-4838-AD49-BA393745B541}"/>
                    </a:ext>
                  </a:extLst>
                </p:cNvPr>
                <p:cNvSpPr/>
                <p:nvPr/>
              </p:nvSpPr>
              <p:spPr>
                <a:xfrm>
                  <a:off x="8525698" y="2150351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8FD82E0-6C24-434C-B4D4-3042B10C16AE}"/>
                    </a:ext>
                  </a:extLst>
                </p:cNvPr>
                <p:cNvSpPr txBox="1"/>
                <p:nvPr/>
              </p:nvSpPr>
              <p:spPr>
                <a:xfrm>
                  <a:off x="8388997" y="1712576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1CE7CDE-12C2-412A-82AB-62B583AF775D}"/>
                    </a:ext>
                  </a:extLst>
                </p:cNvPr>
                <p:cNvSpPr/>
                <p:nvPr/>
              </p:nvSpPr>
              <p:spPr>
                <a:xfrm>
                  <a:off x="5835596" y="479986"/>
                  <a:ext cx="5887334" cy="13781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ED558D-761C-49D1-8A15-E9974784F786}"/>
                    </a:ext>
                  </a:extLst>
                </p:cNvPr>
                <p:cNvSpPr txBox="1"/>
                <p:nvPr/>
              </p:nvSpPr>
              <p:spPr>
                <a:xfrm>
                  <a:off x="5768717" y="1580192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Task 1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E8A38E-9F82-4842-AE53-884D3B06A9F2}"/>
                    </a:ext>
                  </a:extLst>
                </p:cNvPr>
                <p:cNvSpPr/>
                <p:nvPr/>
              </p:nvSpPr>
              <p:spPr>
                <a:xfrm>
                  <a:off x="5835596" y="2650300"/>
                  <a:ext cx="5887334" cy="13781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27A949-C1D5-4330-B411-73CC6BE7CDFB}"/>
                    </a:ext>
                  </a:extLst>
                </p:cNvPr>
                <p:cNvSpPr txBox="1"/>
                <p:nvPr/>
              </p:nvSpPr>
              <p:spPr>
                <a:xfrm>
                  <a:off x="5777074" y="3722279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Task 7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BA5A1D-C2D4-4D61-BFFB-17572DA25A97}"/>
                    </a:ext>
                  </a:extLst>
                </p:cNvPr>
                <p:cNvSpPr txBox="1"/>
                <p:nvPr/>
              </p:nvSpPr>
              <p:spPr>
                <a:xfrm>
                  <a:off x="10881721" y="2374450"/>
                  <a:ext cx="5091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A6F15C-12F3-58C6-E27E-4A2D3D8D85DA}"/>
                  </a:ext>
                </a:extLst>
              </p:cNvPr>
              <p:cNvSpPr txBox="1"/>
              <p:nvPr/>
            </p:nvSpPr>
            <p:spPr>
              <a:xfrm>
                <a:off x="2797414" y="4462315"/>
                <a:ext cx="509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/>
                  <a:t>…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1797483" y="4416224"/>
              <a:ext cx="9069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Multi-</a:t>
              </a:r>
            </a:p>
            <a:p>
              <a:pPr algn="ctr"/>
              <a:r>
                <a:rPr lang="en-US" dirty="0"/>
                <a:t>version</a:t>
              </a:r>
            </a:p>
            <a:p>
              <a:pPr algn="ctr"/>
              <a:r>
                <a:rPr lang="en-US" dirty="0"/>
                <a:t>PDG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4894272" y="1778054"/>
              <a:ext cx="1723575" cy="594117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Building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 rot="5400000">
              <a:off x="5586178" y="1494788"/>
              <a:ext cx="356790" cy="18241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097318-C43E-CF1B-76DB-D2F9C6F53D12}"/>
                </a:ext>
              </a:extLst>
            </p:cNvPr>
            <p:cNvSpPr txBox="1"/>
            <p:nvPr/>
          </p:nvSpPr>
          <p:spPr>
            <a:xfrm>
              <a:off x="4380312" y="1260855"/>
              <a:ext cx="1418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 &amp; contexts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5E610A-3192-B1D6-AC20-435D99C61F2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236864" y="2075113"/>
              <a:ext cx="2657408" cy="1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99A74-C51C-85EC-9201-54FF1971F99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001" y="2099661"/>
              <a:ext cx="14080" cy="23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6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1B401A3-7BC6-D710-4D60-8B74EB4C0665}"/>
              </a:ext>
            </a:extLst>
          </p:cNvPr>
          <p:cNvGrpSpPr/>
          <p:nvPr/>
        </p:nvGrpSpPr>
        <p:grpSpPr>
          <a:xfrm>
            <a:off x="1797483" y="1260855"/>
            <a:ext cx="7298774" cy="5532643"/>
            <a:chOff x="1797483" y="1260855"/>
            <a:chExt cx="7298774" cy="55326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6CEF208-8207-A627-286F-E49B7A3BCA11}"/>
                </a:ext>
              </a:extLst>
            </p:cNvPr>
            <p:cNvGrpSpPr/>
            <p:nvPr/>
          </p:nvGrpSpPr>
          <p:grpSpPr>
            <a:xfrm>
              <a:off x="2715479" y="2668494"/>
              <a:ext cx="6380778" cy="4125004"/>
              <a:chOff x="2512636" y="2714585"/>
              <a:chExt cx="6380778" cy="41250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20E5FD-1146-F079-8D9C-B4E44FF7C6DB}"/>
                  </a:ext>
                </a:extLst>
              </p:cNvPr>
              <p:cNvGrpSpPr/>
              <p:nvPr/>
            </p:nvGrpSpPr>
            <p:grpSpPr>
              <a:xfrm>
                <a:off x="2512636" y="2714585"/>
                <a:ext cx="6380778" cy="4125004"/>
                <a:chOff x="5594467" y="59437"/>
                <a:chExt cx="6380778" cy="4125004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3E8A38E-9F82-4842-AE53-884D3B06A9F2}"/>
                    </a:ext>
                  </a:extLst>
                </p:cNvPr>
                <p:cNvSpPr/>
                <p:nvPr/>
              </p:nvSpPr>
              <p:spPr>
                <a:xfrm>
                  <a:off x="5835596" y="2650300"/>
                  <a:ext cx="5887334" cy="137818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1CE7CDE-12C2-412A-82AB-62B583AF775D}"/>
                    </a:ext>
                  </a:extLst>
                </p:cNvPr>
                <p:cNvSpPr/>
                <p:nvPr/>
              </p:nvSpPr>
              <p:spPr>
                <a:xfrm>
                  <a:off x="5835596" y="479986"/>
                  <a:ext cx="5887334" cy="137818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F516074-B5AB-4C48-93CC-4D2C33F0DAC2}"/>
                    </a:ext>
                  </a:extLst>
                </p:cNvPr>
                <p:cNvSpPr txBox="1"/>
                <p:nvPr/>
              </p:nvSpPr>
              <p:spPr>
                <a:xfrm>
                  <a:off x="5879245" y="7340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Multi-task Learning on Assessment Classification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AC9E9E-2ADD-4BB0-94B5-DCB40A21D143}"/>
                    </a:ext>
                  </a:extLst>
                </p:cNvPr>
                <p:cNvSpPr txBox="1"/>
                <p:nvPr/>
              </p:nvSpPr>
              <p:spPr>
                <a:xfrm>
                  <a:off x="10408870" y="1589079"/>
                  <a:ext cx="14218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/>
                    <a:t>Confidentiality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E286FC4-0DD0-4E45-A458-DC8C8A1F8E3E}"/>
                    </a:ext>
                  </a:extLst>
                </p:cNvPr>
                <p:cNvSpPr/>
                <p:nvPr/>
              </p:nvSpPr>
              <p:spPr>
                <a:xfrm>
                  <a:off x="5653229" y="59437"/>
                  <a:ext cx="6096000" cy="4125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CA45B01-F94F-4CD0-9BE8-C1ADA18EC1D3}"/>
                    </a:ext>
                  </a:extLst>
                </p:cNvPr>
                <p:cNvGrpSpPr/>
                <p:nvPr/>
              </p:nvGrpSpPr>
              <p:grpSpPr>
                <a:xfrm>
                  <a:off x="5835596" y="2697446"/>
                  <a:ext cx="5973738" cy="1395730"/>
                  <a:chOff x="5873750" y="3328407"/>
                  <a:chExt cx="5973738" cy="139573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EA579CF-AC4D-44FF-ABFE-9F97F7804E02}"/>
                      </a:ext>
                    </a:extLst>
                  </p:cNvPr>
                  <p:cNvSpPr/>
                  <p:nvPr/>
                </p:nvSpPr>
                <p:spPr>
                  <a:xfrm>
                    <a:off x="5873750" y="3335914"/>
                    <a:ext cx="1662546" cy="1034472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C2188103-91DF-4272-82B7-D9723218E820}"/>
                      </a:ext>
                    </a:extLst>
                  </p:cNvPr>
                  <p:cNvSpPr/>
                  <p:nvPr/>
                </p:nvSpPr>
                <p:spPr>
                  <a:xfrm>
                    <a:off x="8091632" y="3335913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AAAEC2A-37AB-43AC-84B8-CC43B59460AF}"/>
                      </a:ext>
                    </a:extLst>
                  </p:cNvPr>
                  <p:cNvSpPr/>
                  <p:nvPr/>
                </p:nvSpPr>
                <p:spPr>
                  <a:xfrm>
                    <a:off x="8149649" y="342827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A1F374E-02A4-44FE-BD0A-7691F542336A}"/>
                      </a:ext>
                    </a:extLst>
                  </p:cNvPr>
                  <p:cNvSpPr/>
                  <p:nvPr/>
                </p:nvSpPr>
                <p:spPr>
                  <a:xfrm>
                    <a:off x="8149649" y="3726438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374029-DF58-4A17-BE5A-3FAA64E0A6D2}"/>
                      </a:ext>
                    </a:extLst>
                  </p:cNvPr>
                  <p:cNvSpPr/>
                  <p:nvPr/>
                </p:nvSpPr>
                <p:spPr>
                  <a:xfrm>
                    <a:off x="8149649" y="4043071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2325A374-EE07-425D-8B52-D79CDDD3B1A3}"/>
                      </a:ext>
                    </a:extLst>
                  </p:cNvPr>
                  <p:cNvSpPr/>
                  <p:nvPr/>
                </p:nvSpPr>
                <p:spPr>
                  <a:xfrm>
                    <a:off x="8994920" y="3608096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23E8F2C-9DC0-47E2-8FCE-3E940DC3534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3328407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7A6C09D-8F0F-43EA-8218-EA82446500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7739" y="4385583"/>
                    <a:ext cx="1319749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i="1" dirty="0"/>
                      <a:t>Availability</a:t>
                    </a:r>
                    <a:endParaRPr lang="en-US" sz="1600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510A69D-1BE0-4226-A8E0-C69DF4CCE762}"/>
                      </a:ext>
                    </a:extLst>
                  </p:cNvPr>
                  <p:cNvSpPr txBox="1"/>
                  <p:nvPr/>
                </p:nvSpPr>
                <p:spPr>
                  <a:xfrm>
                    <a:off x="7201225" y="4361559"/>
                    <a:ext cx="215026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1" name="Arrow: Right 50">
                    <a:extLst>
                      <a:ext uri="{FF2B5EF4-FFF2-40B4-BE49-F238E27FC236}">
                        <a16:creationId xmlns:a16="http://schemas.microsoft.com/office/drawing/2014/main" id="{C95089EB-BD5F-4209-9A65-364C346001A9}"/>
                      </a:ext>
                    </a:extLst>
                  </p:cNvPr>
                  <p:cNvSpPr/>
                  <p:nvPr/>
                </p:nvSpPr>
                <p:spPr>
                  <a:xfrm>
                    <a:off x="7650018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Arrow: Right 51">
                    <a:extLst>
                      <a:ext uri="{FF2B5EF4-FFF2-40B4-BE49-F238E27FC236}">
                        <a16:creationId xmlns:a16="http://schemas.microsoft.com/office/drawing/2014/main" id="{F7B8B3D0-CDCD-4EC7-8DAB-FA8B61D08106}"/>
                      </a:ext>
                    </a:extLst>
                  </p:cNvPr>
                  <p:cNvSpPr/>
                  <p:nvPr/>
                </p:nvSpPr>
                <p:spPr>
                  <a:xfrm>
                    <a:off x="8566421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Arrow: Right 52">
                    <a:extLst>
                      <a:ext uri="{FF2B5EF4-FFF2-40B4-BE49-F238E27FC236}">
                        <a16:creationId xmlns:a16="http://schemas.microsoft.com/office/drawing/2014/main" id="{A31DAD17-A984-4AC4-B919-AA656A2F947A}"/>
                      </a:ext>
                    </a:extLst>
                  </p:cNvPr>
                  <p:cNvSpPr/>
                  <p:nvPr/>
                </p:nvSpPr>
                <p:spPr>
                  <a:xfrm>
                    <a:off x="10527739" y="379890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B6F148B-D0EA-4A8C-9C19-3B9E1209161A}"/>
                    </a:ext>
                  </a:extLst>
                </p:cNvPr>
                <p:cNvGrpSpPr/>
                <p:nvPr/>
              </p:nvGrpSpPr>
              <p:grpSpPr>
                <a:xfrm>
                  <a:off x="5836191" y="501061"/>
                  <a:ext cx="5487988" cy="1386122"/>
                  <a:chOff x="5873750" y="541731"/>
                  <a:chExt cx="5487988" cy="1386122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3A038845-B49A-4C80-93D1-2BD647FF742F}"/>
                      </a:ext>
                    </a:extLst>
                  </p:cNvPr>
                  <p:cNvSpPr/>
                  <p:nvPr/>
                </p:nvSpPr>
                <p:spPr>
                  <a:xfrm>
                    <a:off x="5873750" y="581891"/>
                    <a:ext cx="1662546" cy="1034473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Code Change Representation Learning</a:t>
                    </a: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16F6F01F-F1C7-452F-BC8B-92FE05FF886D}"/>
                      </a:ext>
                    </a:extLst>
                  </p:cNvPr>
                  <p:cNvSpPr/>
                  <p:nvPr/>
                </p:nvSpPr>
                <p:spPr>
                  <a:xfrm>
                    <a:off x="8091632" y="581891"/>
                    <a:ext cx="369456" cy="1034473"/>
                  </a:xfrm>
                  <a:prstGeom prst="roundRect">
                    <a:avLst/>
                  </a:prstGeom>
                  <a:noFill/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23F7136-2156-4DC6-82DD-C63CD7233AB7}"/>
                      </a:ext>
                    </a:extLst>
                  </p:cNvPr>
                  <p:cNvSpPr/>
                  <p:nvPr/>
                </p:nvSpPr>
                <p:spPr>
                  <a:xfrm>
                    <a:off x="8149649" y="674254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1D9F155-7C59-4F6B-B2CB-5B1E4E02283F}"/>
                      </a:ext>
                    </a:extLst>
                  </p:cNvPr>
                  <p:cNvSpPr/>
                  <p:nvPr/>
                </p:nvSpPr>
                <p:spPr>
                  <a:xfrm>
                    <a:off x="8149649" y="972416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0D672424-62DA-46E5-A857-ED526E6F914A}"/>
                      </a:ext>
                    </a:extLst>
                  </p:cNvPr>
                  <p:cNvSpPr/>
                  <p:nvPr/>
                </p:nvSpPr>
                <p:spPr>
                  <a:xfrm>
                    <a:off x="8149649" y="1289049"/>
                    <a:ext cx="253421" cy="253421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0EF8A8B5-20A7-4081-B0C9-BC170C47FF4B}"/>
                      </a:ext>
                    </a:extLst>
                  </p:cNvPr>
                  <p:cNvSpPr/>
                  <p:nvPr/>
                </p:nvSpPr>
                <p:spPr>
                  <a:xfrm>
                    <a:off x="8994920" y="814818"/>
                    <a:ext cx="1463530" cy="568615"/>
                  </a:xfrm>
                  <a:prstGeom prst="roundRect">
                    <a:avLst>
                      <a:gd name="adj" fmla="val 5764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Assessment Classification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0723B69-4B27-4672-8DB3-BD681C3BF784}"/>
                      </a:ext>
                    </a:extLst>
                  </p:cNvPr>
                  <p:cNvSpPr/>
                  <p:nvPr/>
                </p:nvSpPr>
                <p:spPr>
                  <a:xfrm>
                    <a:off x="10992282" y="541731"/>
                    <a:ext cx="369456" cy="1108367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9F61837-2B48-4303-BD68-7F62649BECAA}"/>
                      </a:ext>
                    </a:extLst>
                  </p:cNvPr>
                  <p:cNvSpPr txBox="1"/>
                  <p:nvPr/>
                </p:nvSpPr>
                <p:spPr>
                  <a:xfrm>
                    <a:off x="7473388" y="1589299"/>
                    <a:ext cx="1707444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Vector for Commit</a:t>
                    </a:r>
                  </a:p>
                </p:txBody>
              </p:sp>
              <p:sp>
                <p:nvSpPr>
                  <p:cNvPr id="54" name="Arrow: Right 53">
                    <a:extLst>
                      <a:ext uri="{FF2B5EF4-FFF2-40B4-BE49-F238E27FC236}">
                        <a16:creationId xmlns:a16="http://schemas.microsoft.com/office/drawing/2014/main" id="{E52E82C7-7A9F-4E7B-9844-5A2BC3714FEA}"/>
                      </a:ext>
                    </a:extLst>
                  </p:cNvPr>
                  <p:cNvSpPr/>
                  <p:nvPr/>
                </p:nvSpPr>
                <p:spPr>
                  <a:xfrm>
                    <a:off x="7650018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row: Right 54">
                    <a:extLst>
                      <a:ext uri="{FF2B5EF4-FFF2-40B4-BE49-F238E27FC236}">
                        <a16:creationId xmlns:a16="http://schemas.microsoft.com/office/drawing/2014/main" id="{3BE5FD01-F02D-418E-8A60-BA611D59CD69}"/>
                      </a:ext>
                    </a:extLst>
                  </p:cNvPr>
                  <p:cNvSpPr/>
                  <p:nvPr/>
                </p:nvSpPr>
                <p:spPr>
                  <a:xfrm>
                    <a:off x="8566421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Arrow: Right 55">
                    <a:extLst>
                      <a:ext uri="{FF2B5EF4-FFF2-40B4-BE49-F238E27FC236}">
                        <a16:creationId xmlns:a16="http://schemas.microsoft.com/office/drawing/2014/main" id="{DE7B0E16-8B6A-4A59-A481-428207821805}"/>
                      </a:ext>
                    </a:extLst>
                  </p:cNvPr>
                  <p:cNvSpPr/>
                  <p:nvPr/>
                </p:nvSpPr>
                <p:spPr>
                  <a:xfrm>
                    <a:off x="10527739" y="1017816"/>
                    <a:ext cx="356790" cy="171450"/>
                  </a:xfrm>
                  <a:prstGeom prst="rightArrow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7" name="Left Brace 56">
                  <a:extLst>
                    <a:ext uri="{FF2B5EF4-FFF2-40B4-BE49-F238E27FC236}">
                      <a16:creationId xmlns:a16="http://schemas.microsoft.com/office/drawing/2014/main" id="{B6DC0B5C-030F-4A07-A0C2-A68268ADC579}"/>
                    </a:ext>
                  </a:extLst>
                </p:cNvPr>
                <p:cNvSpPr/>
                <p:nvPr/>
              </p:nvSpPr>
              <p:spPr>
                <a:xfrm>
                  <a:off x="5594467" y="1023995"/>
                  <a:ext cx="259882" cy="2388116"/>
                </a:xfrm>
                <a:prstGeom prst="leftBrace">
                  <a:avLst>
                    <a:gd name="adj1" fmla="val 190162"/>
                    <a:gd name="adj2" fmla="val 50000"/>
                  </a:avLst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421EF45-136B-4C94-96F6-730754137740}"/>
                    </a:ext>
                  </a:extLst>
                </p:cNvPr>
                <p:cNvSpPr txBox="1"/>
                <p:nvPr/>
              </p:nvSpPr>
              <p:spPr>
                <a:xfrm>
                  <a:off x="8380483" y="2161309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1C482D1-F239-4E7C-9B6E-C1C347EC9B22}"/>
                    </a:ext>
                  </a:extLst>
                </p:cNvPr>
                <p:cNvSpPr/>
                <p:nvPr/>
              </p:nvSpPr>
              <p:spPr>
                <a:xfrm>
                  <a:off x="10951559" y="1923242"/>
                  <a:ext cx="369456" cy="5869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6C63C5C-A319-4292-B6C0-4EFD0E7AA27E}"/>
                    </a:ext>
                  </a:extLst>
                </p:cNvPr>
                <p:cNvSpPr/>
                <p:nvPr/>
              </p:nvSpPr>
              <p:spPr>
                <a:xfrm>
                  <a:off x="10500698" y="2154505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F7045CCC-48BB-4838-AD49-BA393745B541}"/>
                    </a:ext>
                  </a:extLst>
                </p:cNvPr>
                <p:cNvSpPr/>
                <p:nvPr/>
              </p:nvSpPr>
              <p:spPr>
                <a:xfrm>
                  <a:off x="8525698" y="2150351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8FD82E0-6C24-434C-B4D4-3042B10C16AE}"/>
                    </a:ext>
                  </a:extLst>
                </p:cNvPr>
                <p:cNvSpPr txBox="1"/>
                <p:nvPr/>
              </p:nvSpPr>
              <p:spPr>
                <a:xfrm>
                  <a:off x="8388997" y="1712576"/>
                  <a:ext cx="50913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/>
                    <a:t>…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7ED558D-761C-49D1-8A15-E9974784F786}"/>
                    </a:ext>
                  </a:extLst>
                </p:cNvPr>
                <p:cNvSpPr txBox="1"/>
                <p:nvPr/>
              </p:nvSpPr>
              <p:spPr>
                <a:xfrm>
                  <a:off x="5768717" y="1580192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Task 1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627A949-C1D5-4330-B411-73CC6BE7CDFB}"/>
                    </a:ext>
                  </a:extLst>
                </p:cNvPr>
                <p:cNvSpPr txBox="1"/>
                <p:nvPr/>
              </p:nvSpPr>
              <p:spPr>
                <a:xfrm>
                  <a:off x="5777074" y="3722279"/>
                  <a:ext cx="74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chemeClr val="tx1"/>
                      </a:solidFill>
                    </a:rPr>
                    <a:t>Task 7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DBA5A1D-C2D4-4D61-BFFB-17572DA25A97}"/>
                    </a:ext>
                  </a:extLst>
                </p:cNvPr>
                <p:cNvSpPr txBox="1"/>
                <p:nvPr/>
              </p:nvSpPr>
              <p:spPr>
                <a:xfrm>
                  <a:off x="10881721" y="2374450"/>
                  <a:ext cx="50913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A6F15C-12F3-58C6-E27E-4A2D3D8D85DA}"/>
                  </a:ext>
                </a:extLst>
              </p:cNvPr>
              <p:cNvSpPr txBox="1"/>
              <p:nvPr/>
            </p:nvSpPr>
            <p:spPr>
              <a:xfrm>
                <a:off x="2797414" y="4462315"/>
                <a:ext cx="5091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/>
                  <a:t>…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1797483" y="4416224"/>
              <a:ext cx="9069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Multi-</a:t>
              </a:r>
            </a:p>
            <a:p>
              <a:pPr algn="ctr"/>
              <a:r>
                <a:rPr lang="en-US" dirty="0"/>
                <a:t>version</a:t>
              </a:r>
            </a:p>
            <a:p>
              <a:pPr algn="ctr"/>
              <a:r>
                <a:rPr lang="en-US" dirty="0"/>
                <a:t>PDG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4894272" y="1778054"/>
              <a:ext cx="1723575" cy="594117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Building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 rot="5400000">
              <a:off x="5586178" y="1494788"/>
              <a:ext cx="356790" cy="18241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097318-C43E-CF1B-76DB-D2F9C6F53D12}"/>
                </a:ext>
              </a:extLst>
            </p:cNvPr>
            <p:cNvSpPr txBox="1"/>
            <p:nvPr/>
          </p:nvSpPr>
          <p:spPr>
            <a:xfrm>
              <a:off x="4380312" y="1260855"/>
              <a:ext cx="14187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 &amp; contexts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5E610A-3192-B1D6-AC20-435D99C61F2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2236864" y="2075113"/>
              <a:ext cx="2657408" cy="17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499A74-C51C-85EC-9201-54FF1971F995}"/>
                </a:ext>
              </a:extLst>
            </p:cNvPr>
            <p:cNvCxnSpPr>
              <a:cxnSpLocks/>
            </p:cNvCxnSpPr>
            <p:nvPr/>
          </p:nvCxnSpPr>
          <p:spPr>
            <a:xfrm>
              <a:off x="2243001" y="2099661"/>
              <a:ext cx="14080" cy="2341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F2203C-DC45-D905-2F98-953769803A60}"/>
              </a:ext>
            </a:extLst>
          </p:cNvPr>
          <p:cNvSpPr txBox="1"/>
          <p:nvPr/>
        </p:nvSpPr>
        <p:spPr>
          <a:xfrm>
            <a:off x="4121435" y="1762684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5EB4-C532-6D8C-953E-3C099058C1A3}"/>
              </a:ext>
            </a:extLst>
          </p:cNvPr>
          <p:cNvSpPr txBox="1"/>
          <p:nvPr/>
        </p:nvSpPr>
        <p:spPr>
          <a:xfrm>
            <a:off x="2930309" y="3094100"/>
            <a:ext cx="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602-A98D-6FDC-9FDF-F10A4AD57060}"/>
              </a:ext>
            </a:extLst>
          </p:cNvPr>
          <p:cNvSpPr txBox="1"/>
          <p:nvPr/>
        </p:nvSpPr>
        <p:spPr>
          <a:xfrm>
            <a:off x="3003836" y="2691622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72282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6CEF208-8207-A627-286F-E49B7A3BCA11}"/>
              </a:ext>
            </a:extLst>
          </p:cNvPr>
          <p:cNvGrpSpPr/>
          <p:nvPr/>
        </p:nvGrpSpPr>
        <p:grpSpPr>
          <a:xfrm>
            <a:off x="2704404" y="2688627"/>
            <a:ext cx="6380778" cy="4125004"/>
            <a:chOff x="2512636" y="2714585"/>
            <a:chExt cx="6380778" cy="412500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920E5FD-1146-F079-8D9C-B4E44FF7C6DB}"/>
                </a:ext>
              </a:extLst>
            </p:cNvPr>
            <p:cNvGrpSpPr/>
            <p:nvPr/>
          </p:nvGrpSpPr>
          <p:grpSpPr>
            <a:xfrm>
              <a:off x="2512636" y="2714585"/>
              <a:ext cx="6380778" cy="4125004"/>
              <a:chOff x="5594467" y="59437"/>
              <a:chExt cx="6380778" cy="412500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8A38E-9F82-4842-AE53-884D3B06A9F2}"/>
                  </a:ext>
                </a:extLst>
              </p:cNvPr>
              <p:cNvSpPr/>
              <p:nvPr/>
            </p:nvSpPr>
            <p:spPr>
              <a:xfrm>
                <a:off x="5835596" y="2650300"/>
                <a:ext cx="5887334" cy="13781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1CE7CDE-12C2-412A-82AB-62B583AF775D}"/>
                  </a:ext>
                </a:extLst>
              </p:cNvPr>
              <p:cNvSpPr/>
              <p:nvPr/>
            </p:nvSpPr>
            <p:spPr>
              <a:xfrm>
                <a:off x="5835596" y="479986"/>
                <a:ext cx="5887334" cy="13781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516074-B5AB-4C48-93CC-4D2C33F0DAC2}"/>
                  </a:ext>
                </a:extLst>
              </p:cNvPr>
              <p:cNvSpPr txBox="1"/>
              <p:nvPr/>
            </p:nvSpPr>
            <p:spPr>
              <a:xfrm>
                <a:off x="5879245" y="734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Multi-task Learning on Assessment Classification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AC9E9E-2ADD-4BB0-94B5-DCB40A21D143}"/>
                  </a:ext>
                </a:extLst>
              </p:cNvPr>
              <p:cNvSpPr txBox="1"/>
              <p:nvPr/>
            </p:nvSpPr>
            <p:spPr>
              <a:xfrm>
                <a:off x="10408870" y="1589079"/>
                <a:ext cx="14218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Confidentiality</a:t>
                </a:r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E286FC4-0DD0-4E45-A458-DC8C8A1F8E3E}"/>
                  </a:ext>
                </a:extLst>
              </p:cNvPr>
              <p:cNvSpPr/>
              <p:nvPr/>
            </p:nvSpPr>
            <p:spPr>
              <a:xfrm>
                <a:off x="5653229" y="59437"/>
                <a:ext cx="6096000" cy="4125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CA45B01-F94F-4CD0-9BE8-C1ADA18EC1D3}"/>
                  </a:ext>
                </a:extLst>
              </p:cNvPr>
              <p:cNvGrpSpPr/>
              <p:nvPr/>
            </p:nvGrpSpPr>
            <p:grpSpPr>
              <a:xfrm>
                <a:off x="5835596" y="2697446"/>
                <a:ext cx="5973738" cy="1395730"/>
                <a:chOff x="5873750" y="3328407"/>
                <a:chExt cx="5973738" cy="1395730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8EA579CF-AC4D-44FF-ABFE-9F97F7804E02}"/>
                    </a:ext>
                  </a:extLst>
                </p:cNvPr>
                <p:cNvSpPr/>
                <p:nvPr/>
              </p:nvSpPr>
              <p:spPr>
                <a:xfrm>
                  <a:off x="5873750" y="3335914"/>
                  <a:ext cx="1662546" cy="1034472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Code Change Representation Learning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2188103-91DF-4272-82B7-D9723218E820}"/>
                    </a:ext>
                  </a:extLst>
                </p:cNvPr>
                <p:cNvSpPr/>
                <p:nvPr/>
              </p:nvSpPr>
              <p:spPr>
                <a:xfrm>
                  <a:off x="8091632" y="3335913"/>
                  <a:ext cx="369456" cy="103447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AAAEC2A-37AB-43AC-84B8-CC43B59460AF}"/>
                    </a:ext>
                  </a:extLst>
                </p:cNvPr>
                <p:cNvSpPr/>
                <p:nvPr/>
              </p:nvSpPr>
              <p:spPr>
                <a:xfrm>
                  <a:off x="8149649" y="3428276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A1F374E-02A4-44FE-BD0A-7691F542336A}"/>
                    </a:ext>
                  </a:extLst>
                </p:cNvPr>
                <p:cNvSpPr/>
                <p:nvPr/>
              </p:nvSpPr>
              <p:spPr>
                <a:xfrm>
                  <a:off x="8149649" y="3726438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374029-DF58-4A17-BE5A-3FAA64E0A6D2}"/>
                    </a:ext>
                  </a:extLst>
                </p:cNvPr>
                <p:cNvSpPr/>
                <p:nvPr/>
              </p:nvSpPr>
              <p:spPr>
                <a:xfrm>
                  <a:off x="8149649" y="4043071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2325A374-EE07-425D-8B52-D79CDDD3B1A3}"/>
                    </a:ext>
                  </a:extLst>
                </p:cNvPr>
                <p:cNvSpPr/>
                <p:nvPr/>
              </p:nvSpPr>
              <p:spPr>
                <a:xfrm>
                  <a:off x="8994920" y="3608096"/>
                  <a:ext cx="1463530" cy="568615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Assessment Classification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23E8F2C-9DC0-47E2-8FCE-3E940DC35344}"/>
                    </a:ext>
                  </a:extLst>
                </p:cNvPr>
                <p:cNvSpPr/>
                <p:nvPr/>
              </p:nvSpPr>
              <p:spPr>
                <a:xfrm>
                  <a:off x="10992282" y="3328407"/>
                  <a:ext cx="369456" cy="110836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A6C09D-8F0F-43EA-8218-EA82446500A0}"/>
                    </a:ext>
                  </a:extLst>
                </p:cNvPr>
                <p:cNvSpPr txBox="1"/>
                <p:nvPr/>
              </p:nvSpPr>
              <p:spPr>
                <a:xfrm>
                  <a:off x="10527739" y="4385583"/>
                  <a:ext cx="131974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i="1" dirty="0"/>
                    <a:t>Availability</a:t>
                  </a:r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10A69D-1BE0-4226-A8E0-C69DF4CCE762}"/>
                    </a:ext>
                  </a:extLst>
                </p:cNvPr>
                <p:cNvSpPr txBox="1"/>
                <p:nvPr/>
              </p:nvSpPr>
              <p:spPr>
                <a:xfrm>
                  <a:off x="7201225" y="4361559"/>
                  <a:ext cx="215026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Vector for Commit</a:t>
                  </a:r>
                </a:p>
              </p:txBody>
            </p:sp>
            <p:sp>
              <p:nvSpPr>
                <p:cNvPr id="51" name="Arrow: Right 50">
                  <a:extLst>
                    <a:ext uri="{FF2B5EF4-FFF2-40B4-BE49-F238E27FC236}">
                      <a16:creationId xmlns:a16="http://schemas.microsoft.com/office/drawing/2014/main" id="{C95089EB-BD5F-4209-9A65-364C346001A9}"/>
                    </a:ext>
                  </a:extLst>
                </p:cNvPr>
                <p:cNvSpPr/>
                <p:nvPr/>
              </p:nvSpPr>
              <p:spPr>
                <a:xfrm>
                  <a:off x="7650018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Arrow: Right 51">
                  <a:extLst>
                    <a:ext uri="{FF2B5EF4-FFF2-40B4-BE49-F238E27FC236}">
                      <a16:creationId xmlns:a16="http://schemas.microsoft.com/office/drawing/2014/main" id="{F7B8B3D0-CDCD-4EC7-8DAB-FA8B61D08106}"/>
                    </a:ext>
                  </a:extLst>
                </p:cNvPr>
                <p:cNvSpPr/>
                <p:nvPr/>
              </p:nvSpPr>
              <p:spPr>
                <a:xfrm>
                  <a:off x="8566421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row: Right 52">
                  <a:extLst>
                    <a:ext uri="{FF2B5EF4-FFF2-40B4-BE49-F238E27FC236}">
                      <a16:creationId xmlns:a16="http://schemas.microsoft.com/office/drawing/2014/main" id="{A31DAD17-A984-4AC4-B919-AA656A2F947A}"/>
                    </a:ext>
                  </a:extLst>
                </p:cNvPr>
                <p:cNvSpPr/>
                <p:nvPr/>
              </p:nvSpPr>
              <p:spPr>
                <a:xfrm>
                  <a:off x="10527739" y="379890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B6F148B-D0EA-4A8C-9C19-3B9E1209161A}"/>
                  </a:ext>
                </a:extLst>
              </p:cNvPr>
              <p:cNvGrpSpPr/>
              <p:nvPr/>
            </p:nvGrpSpPr>
            <p:grpSpPr>
              <a:xfrm>
                <a:off x="5836191" y="501061"/>
                <a:ext cx="5487988" cy="1386122"/>
                <a:chOff x="5873750" y="541731"/>
                <a:chExt cx="5487988" cy="138612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A038845-B49A-4C80-93D1-2BD647FF742F}"/>
                    </a:ext>
                  </a:extLst>
                </p:cNvPr>
                <p:cNvSpPr/>
                <p:nvPr/>
              </p:nvSpPr>
              <p:spPr>
                <a:xfrm>
                  <a:off x="5873750" y="581891"/>
                  <a:ext cx="1662546" cy="1034473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Code Change Representation Learning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16F6F01F-F1C7-452F-BC8B-92FE05FF886D}"/>
                    </a:ext>
                  </a:extLst>
                </p:cNvPr>
                <p:cNvSpPr/>
                <p:nvPr/>
              </p:nvSpPr>
              <p:spPr>
                <a:xfrm>
                  <a:off x="8091632" y="581891"/>
                  <a:ext cx="369456" cy="103447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23F7136-2156-4DC6-82DD-C63CD7233AB7}"/>
                    </a:ext>
                  </a:extLst>
                </p:cNvPr>
                <p:cNvSpPr/>
                <p:nvPr/>
              </p:nvSpPr>
              <p:spPr>
                <a:xfrm>
                  <a:off x="8149649" y="674254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1D9F155-7C59-4F6B-B2CB-5B1E4E02283F}"/>
                    </a:ext>
                  </a:extLst>
                </p:cNvPr>
                <p:cNvSpPr/>
                <p:nvPr/>
              </p:nvSpPr>
              <p:spPr>
                <a:xfrm>
                  <a:off x="8149649" y="972416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D672424-62DA-46E5-A857-ED526E6F914A}"/>
                    </a:ext>
                  </a:extLst>
                </p:cNvPr>
                <p:cNvSpPr/>
                <p:nvPr/>
              </p:nvSpPr>
              <p:spPr>
                <a:xfrm>
                  <a:off x="8149649" y="1289049"/>
                  <a:ext cx="253421" cy="253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0EF8A8B5-20A7-4081-B0C9-BC170C47FF4B}"/>
                    </a:ext>
                  </a:extLst>
                </p:cNvPr>
                <p:cNvSpPr/>
                <p:nvPr/>
              </p:nvSpPr>
              <p:spPr>
                <a:xfrm>
                  <a:off x="8994920" y="814818"/>
                  <a:ext cx="1463530" cy="568615"/>
                </a:xfrm>
                <a:prstGeom prst="roundRect">
                  <a:avLst>
                    <a:gd name="adj" fmla="val 576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Assessment Classification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0723B69-4B27-4672-8DB3-BD681C3BF784}"/>
                    </a:ext>
                  </a:extLst>
                </p:cNvPr>
                <p:cNvSpPr/>
                <p:nvPr/>
              </p:nvSpPr>
              <p:spPr>
                <a:xfrm>
                  <a:off x="10992282" y="541731"/>
                  <a:ext cx="369456" cy="110836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9F61837-2B48-4303-BD68-7F62649BECAA}"/>
                    </a:ext>
                  </a:extLst>
                </p:cNvPr>
                <p:cNvSpPr txBox="1"/>
                <p:nvPr/>
              </p:nvSpPr>
              <p:spPr>
                <a:xfrm>
                  <a:off x="7473388" y="1589299"/>
                  <a:ext cx="170744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Vector for Commit</a:t>
                  </a:r>
                </a:p>
              </p:txBody>
            </p:sp>
            <p:sp>
              <p:nvSpPr>
                <p:cNvPr id="54" name="Arrow: Right 53">
                  <a:extLst>
                    <a:ext uri="{FF2B5EF4-FFF2-40B4-BE49-F238E27FC236}">
                      <a16:creationId xmlns:a16="http://schemas.microsoft.com/office/drawing/2014/main" id="{E52E82C7-7A9F-4E7B-9844-5A2BC3714FEA}"/>
                    </a:ext>
                  </a:extLst>
                </p:cNvPr>
                <p:cNvSpPr/>
                <p:nvPr/>
              </p:nvSpPr>
              <p:spPr>
                <a:xfrm>
                  <a:off x="7650018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Arrow: Right 54">
                  <a:extLst>
                    <a:ext uri="{FF2B5EF4-FFF2-40B4-BE49-F238E27FC236}">
                      <a16:creationId xmlns:a16="http://schemas.microsoft.com/office/drawing/2014/main" id="{3BE5FD01-F02D-418E-8A60-BA611D59CD69}"/>
                    </a:ext>
                  </a:extLst>
                </p:cNvPr>
                <p:cNvSpPr/>
                <p:nvPr/>
              </p:nvSpPr>
              <p:spPr>
                <a:xfrm>
                  <a:off x="8566421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Arrow: Right 55">
                  <a:extLst>
                    <a:ext uri="{FF2B5EF4-FFF2-40B4-BE49-F238E27FC236}">
                      <a16:creationId xmlns:a16="http://schemas.microsoft.com/office/drawing/2014/main" id="{DE7B0E16-8B6A-4A59-A481-428207821805}"/>
                    </a:ext>
                  </a:extLst>
                </p:cNvPr>
                <p:cNvSpPr/>
                <p:nvPr/>
              </p:nvSpPr>
              <p:spPr>
                <a:xfrm>
                  <a:off x="10527739" y="1017816"/>
                  <a:ext cx="356790" cy="171450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B6DC0B5C-030F-4A07-A0C2-A68268ADC579}"/>
                  </a:ext>
                </a:extLst>
              </p:cNvPr>
              <p:cNvSpPr/>
              <p:nvPr/>
            </p:nvSpPr>
            <p:spPr>
              <a:xfrm>
                <a:off x="5594467" y="1023995"/>
                <a:ext cx="259882" cy="2388116"/>
              </a:xfrm>
              <a:prstGeom prst="leftBrace">
                <a:avLst>
                  <a:gd name="adj1" fmla="val 190162"/>
                  <a:gd name="adj2" fmla="val 50000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421EF45-136B-4C94-96F6-730754137740}"/>
                  </a:ext>
                </a:extLst>
              </p:cNvPr>
              <p:cNvSpPr txBox="1"/>
              <p:nvPr/>
            </p:nvSpPr>
            <p:spPr>
              <a:xfrm>
                <a:off x="8380483" y="2161309"/>
                <a:ext cx="509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C482D1-F239-4E7C-9B6E-C1C347EC9B22}"/>
                  </a:ext>
                </a:extLst>
              </p:cNvPr>
              <p:cNvSpPr/>
              <p:nvPr/>
            </p:nvSpPr>
            <p:spPr>
              <a:xfrm>
                <a:off x="10951559" y="1923242"/>
                <a:ext cx="369456" cy="586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Arrow: Right 60">
                <a:extLst>
                  <a:ext uri="{FF2B5EF4-FFF2-40B4-BE49-F238E27FC236}">
                    <a16:creationId xmlns:a16="http://schemas.microsoft.com/office/drawing/2014/main" id="{56C63C5C-A319-4292-B6C0-4EFD0E7AA27E}"/>
                  </a:ext>
                </a:extLst>
              </p:cNvPr>
              <p:cNvSpPr/>
              <p:nvPr/>
            </p:nvSpPr>
            <p:spPr>
              <a:xfrm>
                <a:off x="10500698" y="2154505"/>
                <a:ext cx="356790" cy="17145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Arrow: Right 63">
                <a:extLst>
                  <a:ext uri="{FF2B5EF4-FFF2-40B4-BE49-F238E27FC236}">
                    <a16:creationId xmlns:a16="http://schemas.microsoft.com/office/drawing/2014/main" id="{F7045CCC-48BB-4838-AD49-BA393745B541}"/>
                  </a:ext>
                </a:extLst>
              </p:cNvPr>
              <p:cNvSpPr/>
              <p:nvPr/>
            </p:nvSpPr>
            <p:spPr>
              <a:xfrm>
                <a:off x="8525698" y="2150351"/>
                <a:ext cx="356790" cy="171450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8FD82E0-6C24-434C-B4D4-3042B10C16AE}"/>
                  </a:ext>
                </a:extLst>
              </p:cNvPr>
              <p:cNvSpPr txBox="1"/>
              <p:nvPr/>
            </p:nvSpPr>
            <p:spPr>
              <a:xfrm>
                <a:off x="8388997" y="1712576"/>
                <a:ext cx="5091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ED558D-761C-49D1-8A15-E9974784F786}"/>
                  </a:ext>
                </a:extLst>
              </p:cNvPr>
              <p:cNvSpPr txBox="1"/>
              <p:nvPr/>
            </p:nvSpPr>
            <p:spPr>
              <a:xfrm>
                <a:off x="5768717" y="1580192"/>
                <a:ext cx="749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Task 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627A949-C1D5-4330-B411-73CC6BE7CDFB}"/>
                  </a:ext>
                </a:extLst>
              </p:cNvPr>
              <p:cNvSpPr txBox="1"/>
              <p:nvPr/>
            </p:nvSpPr>
            <p:spPr>
              <a:xfrm>
                <a:off x="5777074" y="3722279"/>
                <a:ext cx="749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Task 7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BA5A1D-C2D4-4D61-BFFB-17572DA25A97}"/>
                  </a:ext>
                </a:extLst>
              </p:cNvPr>
              <p:cNvSpPr txBox="1"/>
              <p:nvPr/>
            </p:nvSpPr>
            <p:spPr>
              <a:xfrm>
                <a:off x="10881721" y="2374450"/>
                <a:ext cx="5091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A6F15C-12F3-58C6-E27E-4A2D3D8D85DA}"/>
                </a:ext>
              </a:extLst>
            </p:cNvPr>
            <p:cNvSpPr txBox="1"/>
            <p:nvPr/>
          </p:nvSpPr>
          <p:spPr>
            <a:xfrm>
              <a:off x="2797414" y="4462315"/>
              <a:ext cx="5091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/>
                <a:t>…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34EEC99-ABE4-4B2B-9D4E-5396853495A0}"/>
              </a:ext>
            </a:extLst>
          </p:cNvPr>
          <p:cNvSpPr txBox="1"/>
          <p:nvPr/>
        </p:nvSpPr>
        <p:spPr>
          <a:xfrm>
            <a:off x="1797483" y="4416224"/>
            <a:ext cx="906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Multi-</a:t>
            </a:r>
          </a:p>
          <a:p>
            <a:pPr algn="ctr"/>
            <a:r>
              <a:rPr lang="en-US" dirty="0"/>
              <a:t>version</a:t>
            </a:r>
          </a:p>
          <a:p>
            <a:pPr algn="ctr"/>
            <a:r>
              <a:rPr lang="en-US" dirty="0"/>
              <a:t>PDG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68D7E4-A0B8-4B34-B056-B980B7D1A93E}"/>
              </a:ext>
            </a:extLst>
          </p:cNvPr>
          <p:cNvSpPr/>
          <p:nvPr/>
        </p:nvSpPr>
        <p:spPr>
          <a:xfrm>
            <a:off x="4894272" y="1778054"/>
            <a:ext cx="1723575" cy="59411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Multi-version PDG Building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446D9F6-2B65-4A1F-A755-A7DA8E3DEEBD}"/>
              </a:ext>
            </a:extLst>
          </p:cNvPr>
          <p:cNvSpPr/>
          <p:nvPr/>
        </p:nvSpPr>
        <p:spPr>
          <a:xfrm rot="5400000">
            <a:off x="5586178" y="1494788"/>
            <a:ext cx="356790" cy="182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097318-C43E-CF1B-76DB-D2F9C6F53D12}"/>
              </a:ext>
            </a:extLst>
          </p:cNvPr>
          <p:cNvSpPr txBox="1"/>
          <p:nvPr/>
        </p:nvSpPr>
        <p:spPr>
          <a:xfrm>
            <a:off x="4380312" y="1260855"/>
            <a:ext cx="1418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Code Change &amp; contexts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5E610A-3192-B1D6-AC20-435D99C61F2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36864" y="2075113"/>
            <a:ext cx="2657408" cy="1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499A74-C51C-85EC-9201-54FF1971F995}"/>
              </a:ext>
            </a:extLst>
          </p:cNvPr>
          <p:cNvCxnSpPr>
            <a:cxnSpLocks/>
          </p:cNvCxnSpPr>
          <p:nvPr/>
        </p:nvCxnSpPr>
        <p:spPr>
          <a:xfrm>
            <a:off x="2243001" y="2099661"/>
            <a:ext cx="14080" cy="234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F2203C-DC45-D905-2F98-953769803A60}"/>
              </a:ext>
            </a:extLst>
          </p:cNvPr>
          <p:cNvSpPr txBox="1"/>
          <p:nvPr/>
        </p:nvSpPr>
        <p:spPr>
          <a:xfrm>
            <a:off x="4121435" y="1762684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85EB4-C532-6D8C-953E-3C099058C1A3}"/>
              </a:ext>
            </a:extLst>
          </p:cNvPr>
          <p:cNvSpPr txBox="1"/>
          <p:nvPr/>
        </p:nvSpPr>
        <p:spPr>
          <a:xfrm>
            <a:off x="2930309" y="3094100"/>
            <a:ext cx="78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20602-A98D-6FDC-9FDF-F10A4AD57060}"/>
              </a:ext>
            </a:extLst>
          </p:cNvPr>
          <p:cNvSpPr txBox="1"/>
          <p:nvPr/>
        </p:nvSpPr>
        <p:spPr>
          <a:xfrm>
            <a:off x="3003836" y="2691622"/>
            <a:ext cx="78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63466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FF86AA-9C09-FDAB-0D84-C4A2B760C52C}"/>
              </a:ext>
            </a:extLst>
          </p:cNvPr>
          <p:cNvSpPr/>
          <p:nvPr/>
        </p:nvSpPr>
        <p:spPr>
          <a:xfrm>
            <a:off x="5666429" y="5526144"/>
            <a:ext cx="1723575" cy="59411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Multi-version PDG Building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89B424-988E-535B-6054-6CFA79B30A67}"/>
              </a:ext>
            </a:extLst>
          </p:cNvPr>
          <p:cNvSpPr/>
          <p:nvPr/>
        </p:nvSpPr>
        <p:spPr>
          <a:xfrm rot="16200000">
            <a:off x="6349820" y="6222817"/>
            <a:ext cx="356790" cy="1824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006CE-DA79-F453-17DB-372D8D9AF1A5}"/>
              </a:ext>
            </a:extLst>
          </p:cNvPr>
          <p:cNvSpPr txBox="1"/>
          <p:nvPr/>
        </p:nvSpPr>
        <p:spPr>
          <a:xfrm>
            <a:off x="5818861" y="6437856"/>
            <a:ext cx="141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Code Change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E8B81-DF14-F6B6-CDCA-D05C73B7AA39}"/>
              </a:ext>
            </a:extLst>
          </p:cNvPr>
          <p:cNvSpPr txBox="1"/>
          <p:nvPr/>
        </p:nvSpPr>
        <p:spPr>
          <a:xfrm>
            <a:off x="4875057" y="5638536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3AA3C-4115-095E-A67B-941C0495C6E0}"/>
              </a:ext>
            </a:extLst>
          </p:cNvPr>
          <p:cNvSpPr/>
          <p:nvPr/>
        </p:nvSpPr>
        <p:spPr>
          <a:xfrm>
            <a:off x="2423815" y="2067113"/>
            <a:ext cx="2283435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4D1FD7-D61A-EB13-2E6D-688EC30AB500}"/>
              </a:ext>
            </a:extLst>
          </p:cNvPr>
          <p:cNvSpPr/>
          <p:nvPr/>
        </p:nvSpPr>
        <p:spPr>
          <a:xfrm>
            <a:off x="2773416" y="3894726"/>
            <a:ext cx="1735740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B34D32-0045-AD67-57AC-556886D519D9}"/>
              </a:ext>
            </a:extLst>
          </p:cNvPr>
          <p:cNvGrpSpPr/>
          <p:nvPr/>
        </p:nvGrpSpPr>
        <p:grpSpPr>
          <a:xfrm rot="16200000">
            <a:off x="3387268" y="2880199"/>
            <a:ext cx="369456" cy="1080016"/>
            <a:chOff x="5162205" y="3166384"/>
            <a:chExt cx="369456" cy="103447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A23078-FF41-17EA-7ED7-21D56EA07807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4DB4B9-F217-B065-5709-809E722D1F7E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B9B509F-6DF1-9112-4684-153F602ACDF6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18FECF-A7BA-B657-7E19-1F6242A826EF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DA62F84-E9B7-787E-0CA0-44F7B4EA9550}"/>
              </a:ext>
            </a:extLst>
          </p:cNvPr>
          <p:cNvSpPr/>
          <p:nvPr/>
        </p:nvSpPr>
        <p:spPr>
          <a:xfrm>
            <a:off x="2773416" y="2240309"/>
            <a:ext cx="1678003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Vul. Detection Classification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3CEDBB2-1AF2-453F-1A68-5B85786863CC}"/>
              </a:ext>
            </a:extLst>
          </p:cNvPr>
          <p:cNvSpPr/>
          <p:nvPr/>
        </p:nvSpPr>
        <p:spPr>
          <a:xfrm rot="16200000">
            <a:off x="3442549" y="3673410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10D4974-3AD1-1835-A19A-29A425E1C14B}"/>
              </a:ext>
            </a:extLst>
          </p:cNvPr>
          <p:cNvSpPr/>
          <p:nvPr/>
        </p:nvSpPr>
        <p:spPr>
          <a:xfrm rot="16200000">
            <a:off x="3436086" y="3001857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56B6A4F-4AD3-B20C-6613-E684943812C2}"/>
              </a:ext>
            </a:extLst>
          </p:cNvPr>
          <p:cNvSpPr/>
          <p:nvPr/>
        </p:nvSpPr>
        <p:spPr>
          <a:xfrm rot="16200000">
            <a:off x="3437808" y="2003547"/>
            <a:ext cx="258895" cy="18373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930B39-25C3-12F7-7BE2-8B87401CE75D}"/>
              </a:ext>
            </a:extLst>
          </p:cNvPr>
          <p:cNvSpPr txBox="1"/>
          <p:nvPr/>
        </p:nvSpPr>
        <p:spPr>
          <a:xfrm>
            <a:off x="2631803" y="1448185"/>
            <a:ext cx="1877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Vulnerability </a:t>
            </a:r>
          </a:p>
          <a:p>
            <a:pPr algn="ctr"/>
            <a:r>
              <a:rPr lang="en-US" sz="1600" i="1" dirty="0"/>
              <a:t>(Y/N)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0BC604-1991-882D-7E89-45B3E3EBA25B}"/>
              </a:ext>
            </a:extLst>
          </p:cNvPr>
          <p:cNvSpPr/>
          <p:nvPr/>
        </p:nvSpPr>
        <p:spPr>
          <a:xfrm>
            <a:off x="4954918" y="2065765"/>
            <a:ext cx="2143444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A635CC2-C7BE-49AE-D73E-E00EF6EB8F62}"/>
              </a:ext>
            </a:extLst>
          </p:cNvPr>
          <p:cNvSpPr/>
          <p:nvPr/>
        </p:nvSpPr>
        <p:spPr>
          <a:xfrm>
            <a:off x="5246075" y="3893378"/>
            <a:ext cx="1662546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B8FA89-B5EC-60EF-B88B-06C5346682D4}"/>
              </a:ext>
            </a:extLst>
          </p:cNvPr>
          <p:cNvGrpSpPr/>
          <p:nvPr/>
        </p:nvGrpSpPr>
        <p:grpSpPr>
          <a:xfrm rot="16200000">
            <a:off x="5826252" y="2901622"/>
            <a:ext cx="369456" cy="1034473"/>
            <a:chOff x="5162205" y="3166384"/>
            <a:chExt cx="369456" cy="1034473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83FFA7C-1736-227B-D8B6-FF5650643FCC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4FEF98-FF59-3BF9-9384-B70E0E5547AF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71FBA2-CD92-7DDE-3154-4BF809B2A618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B607A1A-0EEC-0557-E0B3-3046FED62163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520E8BE-CA58-F25B-ACF5-B4A286877797}"/>
              </a:ext>
            </a:extLst>
          </p:cNvPr>
          <p:cNvSpPr/>
          <p:nvPr/>
        </p:nvSpPr>
        <p:spPr>
          <a:xfrm>
            <a:off x="5246075" y="2238961"/>
            <a:ext cx="1607244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Classification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525F82B-0E93-9D42-C3DF-B0E06B35D4D3}"/>
              </a:ext>
            </a:extLst>
          </p:cNvPr>
          <p:cNvSpPr/>
          <p:nvPr/>
        </p:nvSpPr>
        <p:spPr>
          <a:xfrm rot="16200000">
            <a:off x="5881533" y="3675936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DC393C3-2BAA-6C40-D142-9574D073F560}"/>
              </a:ext>
            </a:extLst>
          </p:cNvPr>
          <p:cNvSpPr/>
          <p:nvPr/>
        </p:nvSpPr>
        <p:spPr>
          <a:xfrm rot="16200000">
            <a:off x="5875342" y="3004383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5838CC3-36C7-B87D-41CE-D3EDA4C8798B}"/>
              </a:ext>
            </a:extLst>
          </p:cNvPr>
          <p:cNvSpPr/>
          <p:nvPr/>
        </p:nvSpPr>
        <p:spPr>
          <a:xfrm rot="16200000">
            <a:off x="5876992" y="2006073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861D6E-2FC9-4BE6-30BB-9F2CC5BB95B2}"/>
              </a:ext>
            </a:extLst>
          </p:cNvPr>
          <p:cNvSpPr txBox="1"/>
          <p:nvPr/>
        </p:nvSpPr>
        <p:spPr>
          <a:xfrm>
            <a:off x="4954918" y="1457787"/>
            <a:ext cx="2188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Confidentiality </a:t>
            </a:r>
          </a:p>
          <a:p>
            <a:pPr algn="ctr"/>
            <a:r>
              <a:rPr lang="en-US" sz="1600" i="1" dirty="0"/>
              <a:t>(non, partial, complete)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5404413-1C70-86FD-61DE-9F2A93004F1F}"/>
              </a:ext>
            </a:extLst>
          </p:cNvPr>
          <p:cNvSpPr/>
          <p:nvPr/>
        </p:nvSpPr>
        <p:spPr>
          <a:xfrm>
            <a:off x="8000999" y="2067113"/>
            <a:ext cx="2095609" cy="31203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0FB73A0-AEE5-A530-5EC1-2BAF8EE54675}"/>
              </a:ext>
            </a:extLst>
          </p:cNvPr>
          <p:cNvSpPr/>
          <p:nvPr/>
        </p:nvSpPr>
        <p:spPr>
          <a:xfrm>
            <a:off x="8244322" y="3894726"/>
            <a:ext cx="1662546" cy="1034472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Change Representation Learning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353E3A-FE97-E120-30ED-D63194114ED8}"/>
              </a:ext>
            </a:extLst>
          </p:cNvPr>
          <p:cNvGrpSpPr/>
          <p:nvPr/>
        </p:nvGrpSpPr>
        <p:grpSpPr>
          <a:xfrm rot="16200000">
            <a:off x="8824499" y="2902970"/>
            <a:ext cx="369456" cy="1034473"/>
            <a:chOff x="5162205" y="3166384"/>
            <a:chExt cx="369456" cy="1034473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9610AE2-3857-ED69-F037-A5C025C7FC2F}"/>
                </a:ext>
              </a:extLst>
            </p:cNvPr>
            <p:cNvSpPr/>
            <p:nvPr/>
          </p:nvSpPr>
          <p:spPr>
            <a:xfrm>
              <a:off x="5162205" y="3166384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A35254-27E2-B192-FC5E-867015A40CE4}"/>
                </a:ext>
              </a:extLst>
            </p:cNvPr>
            <p:cNvSpPr/>
            <p:nvPr/>
          </p:nvSpPr>
          <p:spPr>
            <a:xfrm>
              <a:off x="5220222" y="3258747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9997F1E-24C0-D87E-60B0-99AC2CA8FB5D}"/>
                </a:ext>
              </a:extLst>
            </p:cNvPr>
            <p:cNvSpPr/>
            <p:nvPr/>
          </p:nvSpPr>
          <p:spPr>
            <a:xfrm>
              <a:off x="5220223" y="355690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D5E92C0-1BB6-19AA-F787-8E752DBBB0D0}"/>
                </a:ext>
              </a:extLst>
            </p:cNvPr>
            <p:cNvSpPr/>
            <p:nvPr/>
          </p:nvSpPr>
          <p:spPr>
            <a:xfrm>
              <a:off x="5220222" y="3873542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D9CE937-ED01-ABA4-54BC-9F14B4D7C2BF}"/>
              </a:ext>
            </a:extLst>
          </p:cNvPr>
          <p:cNvSpPr/>
          <p:nvPr/>
        </p:nvSpPr>
        <p:spPr>
          <a:xfrm>
            <a:off x="8244322" y="2240309"/>
            <a:ext cx="1607244" cy="720267"/>
          </a:xfrm>
          <a:prstGeom prst="roundRect">
            <a:avLst>
              <a:gd name="adj" fmla="val 576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Assessment Classification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3152A10-C85D-8017-EF1B-7E0A8666A3A1}"/>
              </a:ext>
            </a:extLst>
          </p:cNvPr>
          <p:cNvSpPr/>
          <p:nvPr/>
        </p:nvSpPr>
        <p:spPr>
          <a:xfrm rot="16200000">
            <a:off x="8879780" y="3677284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2A5B58E-A51F-099F-CE53-A4B517727C3A}"/>
              </a:ext>
            </a:extLst>
          </p:cNvPr>
          <p:cNvSpPr/>
          <p:nvPr/>
        </p:nvSpPr>
        <p:spPr>
          <a:xfrm rot="16200000">
            <a:off x="8873589" y="3005731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23F7584-4D04-4EFB-039A-DA9F73E081C3}"/>
              </a:ext>
            </a:extLst>
          </p:cNvPr>
          <p:cNvSpPr/>
          <p:nvPr/>
        </p:nvSpPr>
        <p:spPr>
          <a:xfrm rot="16200000">
            <a:off x="8875239" y="2007421"/>
            <a:ext cx="258895" cy="17598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60B833-46C3-9ED7-9324-3CF17F41E9A0}"/>
              </a:ext>
            </a:extLst>
          </p:cNvPr>
          <p:cNvSpPr txBox="1"/>
          <p:nvPr/>
        </p:nvSpPr>
        <p:spPr>
          <a:xfrm>
            <a:off x="6825615" y="3257026"/>
            <a:ext cx="1418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464C7BF-8FA1-34F5-28EB-FCF57226DCD8}"/>
              </a:ext>
            </a:extLst>
          </p:cNvPr>
          <p:cNvSpPr/>
          <p:nvPr/>
        </p:nvSpPr>
        <p:spPr>
          <a:xfrm>
            <a:off x="2340434" y="2007746"/>
            <a:ext cx="7835355" cy="3234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D1C81F-A41F-208C-E4DE-DE4086743E10}"/>
              </a:ext>
            </a:extLst>
          </p:cNvPr>
          <p:cNvSpPr txBox="1"/>
          <p:nvPr/>
        </p:nvSpPr>
        <p:spPr>
          <a:xfrm>
            <a:off x="8105576" y="5211237"/>
            <a:ext cx="2187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Multi-task Learning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DB5D6D7E-CA6B-E587-F293-20BED7279874}"/>
              </a:ext>
            </a:extLst>
          </p:cNvPr>
          <p:cNvSpPr/>
          <p:nvPr/>
        </p:nvSpPr>
        <p:spPr>
          <a:xfrm rot="16200000">
            <a:off x="6461297" y="4193246"/>
            <a:ext cx="184869" cy="2388116"/>
          </a:xfrm>
          <a:prstGeom prst="leftBrace">
            <a:avLst>
              <a:gd name="adj1" fmla="val 190162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D6CB13-5724-A58A-F767-0AAACFFB72A3}"/>
              </a:ext>
            </a:extLst>
          </p:cNvPr>
          <p:cNvSpPr txBox="1"/>
          <p:nvPr/>
        </p:nvSpPr>
        <p:spPr>
          <a:xfrm>
            <a:off x="2702861" y="3558958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14762B-E448-3F0F-606B-44B318EFD03D}"/>
              </a:ext>
            </a:extLst>
          </p:cNvPr>
          <p:cNvSpPr txBox="1"/>
          <p:nvPr/>
        </p:nvSpPr>
        <p:spPr>
          <a:xfrm>
            <a:off x="8730231" y="5449259"/>
            <a:ext cx="8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C6D00-A548-D086-6F39-C8255E6FCA38}"/>
              </a:ext>
            </a:extLst>
          </p:cNvPr>
          <p:cNvSpPr txBox="1"/>
          <p:nvPr/>
        </p:nvSpPr>
        <p:spPr>
          <a:xfrm>
            <a:off x="3800030" y="3043514"/>
            <a:ext cx="1418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Code </a:t>
            </a:r>
          </a:p>
          <a:p>
            <a:pPr algn="ctr"/>
            <a:r>
              <a:rPr lang="en-US" sz="1600" i="1" dirty="0"/>
              <a:t>Change</a:t>
            </a:r>
          </a:p>
          <a:p>
            <a:pPr algn="ctr"/>
            <a:r>
              <a:rPr lang="en-US" sz="1600" i="1" dirty="0"/>
              <a:t>Embeddings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9BE39-4534-30AB-7975-F0F45ADE13C0}"/>
              </a:ext>
            </a:extLst>
          </p:cNvPr>
          <p:cNvSpPr txBox="1"/>
          <p:nvPr/>
        </p:nvSpPr>
        <p:spPr>
          <a:xfrm>
            <a:off x="2320064" y="4879465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0DDBC-1747-4D00-7AB8-BEBC49EFCFB9}"/>
              </a:ext>
            </a:extLst>
          </p:cNvPr>
          <p:cNvSpPr txBox="1"/>
          <p:nvPr/>
        </p:nvSpPr>
        <p:spPr>
          <a:xfrm>
            <a:off x="4858757" y="4870760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0834B-12B0-5AAC-10E0-1D0827C2D9F1}"/>
              </a:ext>
            </a:extLst>
          </p:cNvPr>
          <p:cNvSpPr txBox="1"/>
          <p:nvPr/>
        </p:nvSpPr>
        <p:spPr>
          <a:xfrm>
            <a:off x="7914063" y="4889790"/>
            <a:ext cx="792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Task 8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AD7B8-DFAA-05CA-B684-AA99B52C0F30}"/>
              </a:ext>
            </a:extLst>
          </p:cNvPr>
          <p:cNvSpPr txBox="1"/>
          <p:nvPr/>
        </p:nvSpPr>
        <p:spPr>
          <a:xfrm>
            <a:off x="7953545" y="1448185"/>
            <a:ext cx="2188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Availability </a:t>
            </a:r>
          </a:p>
          <a:p>
            <a:pPr algn="ctr"/>
            <a:r>
              <a:rPr lang="en-US" sz="1600" i="1" dirty="0"/>
              <a:t>(non, partial, complete)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32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80380" y="1582088"/>
            <a:ext cx="838185" cy="409408"/>
            <a:chOff x="595747" y="3708767"/>
            <a:chExt cx="994674" cy="485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1060415" y="3708767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95747" y="3856057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653731" y="1699270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Classifier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40339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765558-0D79-6D47-B4C2-BF406B509BDF}"/>
              </a:ext>
            </a:extLst>
          </p:cNvPr>
          <p:cNvGrpSpPr/>
          <p:nvPr/>
        </p:nvGrpSpPr>
        <p:grpSpPr>
          <a:xfrm>
            <a:off x="6305095" y="4021390"/>
            <a:ext cx="867059" cy="429616"/>
            <a:chOff x="7566378" y="4803163"/>
            <a:chExt cx="867059" cy="4296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EF16DC-91FB-2603-699B-34F9F0342437}"/>
                </a:ext>
              </a:extLst>
            </p:cNvPr>
            <p:cNvGrpSpPr/>
            <p:nvPr/>
          </p:nvGrpSpPr>
          <p:grpSpPr>
            <a:xfrm>
              <a:off x="8050640" y="4807476"/>
              <a:ext cx="382797" cy="423041"/>
              <a:chOff x="6432930" y="4048961"/>
              <a:chExt cx="382797" cy="4230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5788E-2F7D-E3C2-5BC5-521ED48A1217}"/>
                  </a:ext>
                </a:extLst>
              </p:cNvPr>
              <p:cNvSpPr txBox="1"/>
              <p:nvPr/>
            </p:nvSpPr>
            <p:spPr>
              <a:xfrm>
                <a:off x="6432930" y="4048961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  <a:latin typeface="Century Schoolbook" panose="020406040505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548A8-D08F-9B40-521F-453E8E36B781}"/>
                  </a:ext>
                </a:extLst>
              </p:cNvPr>
              <p:cNvSpPr txBox="1"/>
              <p:nvPr/>
            </p:nvSpPr>
            <p:spPr>
              <a:xfrm>
                <a:off x="6560529" y="4210392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21B201-DFAB-86EA-B097-C8A011ED3AE7}"/>
                </a:ext>
              </a:extLst>
            </p:cNvPr>
            <p:cNvSpPr txBox="1"/>
            <p:nvPr/>
          </p:nvSpPr>
          <p:spPr>
            <a:xfrm>
              <a:off x="7928041" y="492530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4B7B6-B776-76C0-EACA-888B36E22E17}"/>
                </a:ext>
              </a:extLst>
            </p:cNvPr>
            <p:cNvSpPr txBox="1"/>
            <p:nvPr/>
          </p:nvSpPr>
          <p:spPr>
            <a:xfrm>
              <a:off x="7566378" y="480316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41739-C134-F1C4-64B9-291F549273AA}"/>
                </a:ext>
              </a:extLst>
            </p:cNvPr>
            <p:cNvSpPr txBox="1"/>
            <p:nvPr/>
          </p:nvSpPr>
          <p:spPr>
            <a:xfrm>
              <a:off x="7676447" y="4917471"/>
              <a:ext cx="395926" cy="315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08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05652" y="1601618"/>
            <a:ext cx="784758" cy="422209"/>
            <a:chOff x="507067" y="3731944"/>
            <a:chExt cx="931273" cy="50103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907422" y="3731944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07067" y="3894425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476450" y="1694366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Classifier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765558-0D79-6D47-B4C2-BF406B509BDF}"/>
              </a:ext>
            </a:extLst>
          </p:cNvPr>
          <p:cNvGrpSpPr/>
          <p:nvPr/>
        </p:nvGrpSpPr>
        <p:grpSpPr>
          <a:xfrm>
            <a:off x="6305095" y="4021390"/>
            <a:ext cx="867059" cy="429616"/>
            <a:chOff x="7566378" y="4803163"/>
            <a:chExt cx="867059" cy="4296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FEF16DC-91FB-2603-699B-34F9F0342437}"/>
                </a:ext>
              </a:extLst>
            </p:cNvPr>
            <p:cNvGrpSpPr/>
            <p:nvPr/>
          </p:nvGrpSpPr>
          <p:grpSpPr>
            <a:xfrm>
              <a:off x="8050640" y="4807476"/>
              <a:ext cx="382797" cy="423041"/>
              <a:chOff x="6432930" y="4048961"/>
              <a:chExt cx="382797" cy="42304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5788E-2F7D-E3C2-5BC5-521ED48A1217}"/>
                  </a:ext>
                </a:extLst>
              </p:cNvPr>
              <p:cNvSpPr txBox="1"/>
              <p:nvPr/>
            </p:nvSpPr>
            <p:spPr>
              <a:xfrm>
                <a:off x="6432930" y="4048961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6">
                        <a:lumMod val="75000"/>
                      </a:schemeClr>
                    </a:solidFill>
                    <a:latin typeface="Century Schoolbook" panose="020406040505050203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3548A8-D08F-9B40-521F-453E8E36B781}"/>
                  </a:ext>
                </a:extLst>
              </p:cNvPr>
              <p:cNvSpPr txBox="1"/>
              <p:nvPr/>
            </p:nvSpPr>
            <p:spPr>
              <a:xfrm>
                <a:off x="6560529" y="4210392"/>
                <a:ext cx="2551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21B201-DFAB-86EA-B097-C8A011ED3AE7}"/>
                </a:ext>
              </a:extLst>
            </p:cNvPr>
            <p:cNvSpPr txBox="1"/>
            <p:nvPr/>
          </p:nvSpPr>
          <p:spPr>
            <a:xfrm>
              <a:off x="7928041" y="492530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94B7B6-B776-76C0-EACA-888B36E22E17}"/>
                </a:ext>
              </a:extLst>
            </p:cNvPr>
            <p:cNvSpPr txBox="1"/>
            <p:nvPr/>
          </p:nvSpPr>
          <p:spPr>
            <a:xfrm>
              <a:off x="7566378" y="4803163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41739-C134-F1C4-64B9-291F549273AA}"/>
                </a:ext>
              </a:extLst>
            </p:cNvPr>
            <p:cNvSpPr txBox="1"/>
            <p:nvPr/>
          </p:nvSpPr>
          <p:spPr>
            <a:xfrm>
              <a:off x="7676447" y="4917471"/>
              <a:ext cx="395926" cy="315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ctx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F951796-B626-AD03-EF82-7DBD5331F124}"/>
              </a:ext>
            </a:extLst>
          </p:cNvPr>
          <p:cNvSpPr txBox="1"/>
          <p:nvPr/>
        </p:nvSpPr>
        <p:spPr>
          <a:xfrm>
            <a:off x="783641" y="2253554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60858-B4D1-A99C-0824-0F93EDA5A265}"/>
              </a:ext>
            </a:extLst>
          </p:cNvPr>
          <p:cNvSpPr txBox="1"/>
          <p:nvPr/>
        </p:nvSpPr>
        <p:spPr>
          <a:xfrm>
            <a:off x="279432" y="2863175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05F07-5773-9B82-005D-1FA31E9CE58A}"/>
              </a:ext>
            </a:extLst>
          </p:cNvPr>
          <p:cNvSpPr txBox="1"/>
          <p:nvPr/>
        </p:nvSpPr>
        <p:spPr>
          <a:xfrm>
            <a:off x="1262480" y="2877486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28ABB-4A12-48A7-75C0-762D1A00B602}"/>
              </a:ext>
            </a:extLst>
          </p:cNvPr>
          <p:cNvSpPr txBox="1"/>
          <p:nvPr/>
        </p:nvSpPr>
        <p:spPr>
          <a:xfrm>
            <a:off x="285024" y="3608445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7A992B-C072-1A23-E574-CA593E83903F}"/>
              </a:ext>
            </a:extLst>
          </p:cNvPr>
          <p:cNvSpPr txBox="1"/>
          <p:nvPr/>
        </p:nvSpPr>
        <p:spPr>
          <a:xfrm>
            <a:off x="1281362" y="3596243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FC1CA-D324-C885-3B83-9904E30B867D}"/>
              </a:ext>
            </a:extLst>
          </p:cNvPr>
          <p:cNvSpPr txBox="1"/>
          <p:nvPr/>
        </p:nvSpPr>
        <p:spPr>
          <a:xfrm>
            <a:off x="8350271" y="2985593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8F0E64-B5E4-736C-78A5-18BAA7250380}"/>
              </a:ext>
            </a:extLst>
          </p:cNvPr>
          <p:cNvSpPr txBox="1"/>
          <p:nvPr/>
        </p:nvSpPr>
        <p:spPr>
          <a:xfrm>
            <a:off x="8369530" y="3857270"/>
            <a:ext cx="204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4616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F516074-B5AB-4C48-93CC-4D2C33F0DAC2}"/>
              </a:ext>
            </a:extLst>
          </p:cNvPr>
          <p:cNvSpPr txBox="1"/>
          <p:nvPr/>
        </p:nvSpPr>
        <p:spPr>
          <a:xfrm>
            <a:off x="5879245" y="73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Multi-task Learning on Assessment Classification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C9E9E-2ADD-4BB0-94B5-DCB40A21D143}"/>
              </a:ext>
            </a:extLst>
          </p:cNvPr>
          <p:cNvSpPr txBox="1"/>
          <p:nvPr/>
        </p:nvSpPr>
        <p:spPr>
          <a:xfrm>
            <a:off x="10408870" y="1589079"/>
            <a:ext cx="1421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Confidentiality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86FC4-0DD0-4E45-A458-DC8C8A1F8E3E}"/>
              </a:ext>
            </a:extLst>
          </p:cNvPr>
          <p:cNvSpPr/>
          <p:nvPr/>
        </p:nvSpPr>
        <p:spPr>
          <a:xfrm>
            <a:off x="5653229" y="59437"/>
            <a:ext cx="6096000" cy="41250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03655-5C17-4D46-9CAA-959ADA3C0420}"/>
              </a:ext>
            </a:extLst>
          </p:cNvPr>
          <p:cNvGrpSpPr/>
          <p:nvPr/>
        </p:nvGrpSpPr>
        <p:grpSpPr>
          <a:xfrm>
            <a:off x="294348" y="1396957"/>
            <a:ext cx="5374895" cy="2254879"/>
            <a:chOff x="221187" y="1784076"/>
            <a:chExt cx="5374895" cy="2254879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021373A1-8041-47BC-A08B-69BE1FBB4BCF}"/>
                </a:ext>
              </a:extLst>
            </p:cNvPr>
            <p:cNvSpPr/>
            <p:nvPr/>
          </p:nvSpPr>
          <p:spPr>
            <a:xfrm>
              <a:off x="737665" y="2041535"/>
              <a:ext cx="647700" cy="552450"/>
            </a:xfrm>
            <a:prstGeom prst="flowChartMulti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ultidocument 5">
              <a:extLst>
                <a:ext uri="{FF2B5EF4-FFF2-40B4-BE49-F238E27FC236}">
                  <a16:creationId xmlns:a16="http://schemas.microsoft.com/office/drawing/2014/main" id="{62036DCF-C764-4D90-9C48-56191B05DA40}"/>
                </a:ext>
              </a:extLst>
            </p:cNvPr>
            <p:cNvSpPr/>
            <p:nvPr/>
          </p:nvSpPr>
          <p:spPr>
            <a:xfrm>
              <a:off x="737665" y="2765435"/>
              <a:ext cx="647700" cy="552450"/>
            </a:xfrm>
            <a:prstGeom prst="flowChartMulti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868D7E4-A0B8-4B34-B056-B980B7D1A93E}"/>
                </a:ext>
              </a:extLst>
            </p:cNvPr>
            <p:cNvSpPr/>
            <p:nvPr/>
          </p:nvSpPr>
          <p:spPr>
            <a:xfrm>
              <a:off x="2012769" y="2266979"/>
              <a:ext cx="1418707" cy="781036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Multi-version PDG Generation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5D389B-F913-4431-8AF7-A5BD1EDCD5FA}"/>
                </a:ext>
              </a:extLst>
            </p:cNvPr>
            <p:cNvSpPr/>
            <p:nvPr/>
          </p:nvSpPr>
          <p:spPr>
            <a:xfrm>
              <a:off x="4360139" y="1784076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B03AF4-E269-4853-A1CC-351D788719A2}"/>
                </a:ext>
              </a:extLst>
            </p:cNvPr>
            <p:cNvSpPr/>
            <p:nvPr/>
          </p:nvSpPr>
          <p:spPr>
            <a:xfrm>
              <a:off x="3977986" y="2346919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DE583F-8FE0-4A4B-96DB-DD06B93D5A19}"/>
                </a:ext>
              </a:extLst>
            </p:cNvPr>
            <p:cNvSpPr/>
            <p:nvPr/>
          </p:nvSpPr>
          <p:spPr>
            <a:xfrm>
              <a:off x="4704195" y="2346919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D315390-6B89-46D9-8E89-955ED1CB1568}"/>
                </a:ext>
              </a:extLst>
            </p:cNvPr>
            <p:cNvSpPr/>
            <p:nvPr/>
          </p:nvSpPr>
          <p:spPr>
            <a:xfrm>
              <a:off x="3977986" y="2996060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8C1421-EFEA-4A72-B736-405A1BDD8751}"/>
                </a:ext>
              </a:extLst>
            </p:cNvPr>
            <p:cNvSpPr/>
            <p:nvPr/>
          </p:nvSpPr>
          <p:spPr>
            <a:xfrm>
              <a:off x="4704195" y="2996060"/>
              <a:ext cx="369456" cy="3694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4983CA-E076-4450-8D57-0A28317F3358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4162714" y="2099426"/>
              <a:ext cx="251531" cy="2474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D3F546-C1C8-4CB2-932B-124ABF5301B7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4675489" y="2099426"/>
              <a:ext cx="213434" cy="24749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A8CD6D1-DF83-4C70-B83A-C7035201FCF5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4888923" y="2716375"/>
              <a:ext cx="0" cy="2796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B3852D-FBBF-4806-BA5D-2250186A2E7C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4162714" y="2716375"/>
              <a:ext cx="0" cy="2796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4EEC99-ABE4-4B2B-9D4E-5396853495A0}"/>
                </a:ext>
              </a:extLst>
            </p:cNvPr>
            <p:cNvSpPr txBox="1"/>
            <p:nvPr/>
          </p:nvSpPr>
          <p:spPr>
            <a:xfrm>
              <a:off x="3445814" y="3460535"/>
              <a:ext cx="2150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Multi-version PDG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15CBD-AB36-4BE9-B972-E063672409B3}"/>
                </a:ext>
              </a:extLst>
            </p:cNvPr>
            <p:cNvSpPr txBox="1"/>
            <p:nvPr/>
          </p:nvSpPr>
          <p:spPr>
            <a:xfrm>
              <a:off x="221187" y="3454180"/>
              <a:ext cx="16118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Code Change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 A Commit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446D9F6-2B65-4A1F-A755-A7DA8E3DEEBD}"/>
                </a:ext>
              </a:extLst>
            </p:cNvPr>
            <p:cNvSpPr/>
            <p:nvPr/>
          </p:nvSpPr>
          <p:spPr>
            <a:xfrm>
              <a:off x="1552575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88CCAAB2-100F-4E6D-8CBC-C307F6378790}"/>
                </a:ext>
              </a:extLst>
            </p:cNvPr>
            <p:cNvSpPr/>
            <p:nvPr/>
          </p:nvSpPr>
          <p:spPr>
            <a:xfrm>
              <a:off x="3516117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CA20D3D4-4596-4514-B8F4-9B7A1D21C48B}"/>
                </a:ext>
              </a:extLst>
            </p:cNvPr>
            <p:cNvSpPr/>
            <p:nvPr/>
          </p:nvSpPr>
          <p:spPr>
            <a:xfrm>
              <a:off x="5193035" y="2593985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CA45B01-F94F-4CD0-9BE8-C1ADA18EC1D3}"/>
              </a:ext>
            </a:extLst>
          </p:cNvPr>
          <p:cNvGrpSpPr/>
          <p:nvPr/>
        </p:nvGrpSpPr>
        <p:grpSpPr>
          <a:xfrm>
            <a:off x="5835596" y="2697446"/>
            <a:ext cx="5973738" cy="1395730"/>
            <a:chOff x="5873750" y="3328407"/>
            <a:chExt cx="5973738" cy="13957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EA579CF-AC4D-44FF-ABFE-9F97F7804E02}"/>
                </a:ext>
              </a:extLst>
            </p:cNvPr>
            <p:cNvSpPr/>
            <p:nvPr/>
          </p:nvSpPr>
          <p:spPr>
            <a:xfrm>
              <a:off x="5873750" y="3335914"/>
              <a:ext cx="1662546" cy="1034472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Change Representation Learning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2188103-91DF-4272-82B7-D9723218E820}"/>
                </a:ext>
              </a:extLst>
            </p:cNvPr>
            <p:cNvSpPr/>
            <p:nvPr/>
          </p:nvSpPr>
          <p:spPr>
            <a:xfrm>
              <a:off x="8091632" y="3335913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AAEC2A-37AB-43AC-84B8-CC43B59460AF}"/>
                </a:ext>
              </a:extLst>
            </p:cNvPr>
            <p:cNvSpPr/>
            <p:nvPr/>
          </p:nvSpPr>
          <p:spPr>
            <a:xfrm>
              <a:off x="8149649" y="3428276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1F374E-02A4-44FE-BD0A-7691F542336A}"/>
                </a:ext>
              </a:extLst>
            </p:cNvPr>
            <p:cNvSpPr/>
            <p:nvPr/>
          </p:nvSpPr>
          <p:spPr>
            <a:xfrm>
              <a:off x="8149649" y="3726438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374029-DF58-4A17-BE5A-3FAA64E0A6D2}"/>
                </a:ext>
              </a:extLst>
            </p:cNvPr>
            <p:cNvSpPr/>
            <p:nvPr/>
          </p:nvSpPr>
          <p:spPr>
            <a:xfrm>
              <a:off x="8149649" y="4043071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325A374-EE07-425D-8B52-D79CDDD3B1A3}"/>
                </a:ext>
              </a:extLst>
            </p:cNvPr>
            <p:cNvSpPr/>
            <p:nvPr/>
          </p:nvSpPr>
          <p:spPr>
            <a:xfrm>
              <a:off x="8994920" y="3608096"/>
              <a:ext cx="1463530" cy="568615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Assessment Classification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3E8F2C-9DC0-47E2-8FCE-3E940DC35344}"/>
                </a:ext>
              </a:extLst>
            </p:cNvPr>
            <p:cNvSpPr/>
            <p:nvPr/>
          </p:nvSpPr>
          <p:spPr>
            <a:xfrm>
              <a:off x="10992282" y="3328407"/>
              <a:ext cx="369456" cy="1108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A6C09D-8F0F-43EA-8218-EA82446500A0}"/>
                </a:ext>
              </a:extLst>
            </p:cNvPr>
            <p:cNvSpPr txBox="1"/>
            <p:nvPr/>
          </p:nvSpPr>
          <p:spPr>
            <a:xfrm>
              <a:off x="10527739" y="4385583"/>
              <a:ext cx="13197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Availability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10A69D-1BE0-4226-A8E0-C69DF4CCE762}"/>
                </a:ext>
              </a:extLst>
            </p:cNvPr>
            <p:cNvSpPr txBox="1"/>
            <p:nvPr/>
          </p:nvSpPr>
          <p:spPr>
            <a:xfrm>
              <a:off x="7201225" y="4361559"/>
              <a:ext cx="21502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Vector for Commit</a:t>
              </a: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C95089EB-BD5F-4209-9A65-364C346001A9}"/>
                </a:ext>
              </a:extLst>
            </p:cNvPr>
            <p:cNvSpPr/>
            <p:nvPr/>
          </p:nvSpPr>
          <p:spPr>
            <a:xfrm>
              <a:off x="7650018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F7B8B3D0-CDCD-4EC7-8DAB-FA8B61D08106}"/>
                </a:ext>
              </a:extLst>
            </p:cNvPr>
            <p:cNvSpPr/>
            <p:nvPr/>
          </p:nvSpPr>
          <p:spPr>
            <a:xfrm>
              <a:off x="8566421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A31DAD17-A984-4AC4-B919-AA656A2F947A}"/>
                </a:ext>
              </a:extLst>
            </p:cNvPr>
            <p:cNvSpPr/>
            <p:nvPr/>
          </p:nvSpPr>
          <p:spPr>
            <a:xfrm>
              <a:off x="10527739" y="379890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F148B-D0EA-4A8C-9C19-3B9E1209161A}"/>
              </a:ext>
            </a:extLst>
          </p:cNvPr>
          <p:cNvGrpSpPr/>
          <p:nvPr/>
        </p:nvGrpSpPr>
        <p:grpSpPr>
          <a:xfrm>
            <a:off x="5836191" y="501061"/>
            <a:ext cx="5487988" cy="1386122"/>
            <a:chOff x="5873750" y="541731"/>
            <a:chExt cx="5487988" cy="1386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038845-B49A-4C80-93D1-2BD647FF742F}"/>
                </a:ext>
              </a:extLst>
            </p:cNvPr>
            <p:cNvSpPr/>
            <p:nvPr/>
          </p:nvSpPr>
          <p:spPr>
            <a:xfrm>
              <a:off x="5873750" y="581891"/>
              <a:ext cx="1662546" cy="1034473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Change Representation Learning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6F6F01F-F1C7-452F-BC8B-92FE05FF886D}"/>
                </a:ext>
              </a:extLst>
            </p:cNvPr>
            <p:cNvSpPr/>
            <p:nvPr/>
          </p:nvSpPr>
          <p:spPr>
            <a:xfrm>
              <a:off x="8091632" y="581891"/>
              <a:ext cx="369456" cy="1034473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3F7136-2156-4DC6-82DD-C63CD7233AB7}"/>
                </a:ext>
              </a:extLst>
            </p:cNvPr>
            <p:cNvSpPr/>
            <p:nvPr/>
          </p:nvSpPr>
          <p:spPr>
            <a:xfrm>
              <a:off x="8149649" y="674254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D9F155-7C59-4F6B-B2CB-5B1E4E02283F}"/>
                </a:ext>
              </a:extLst>
            </p:cNvPr>
            <p:cNvSpPr/>
            <p:nvPr/>
          </p:nvSpPr>
          <p:spPr>
            <a:xfrm>
              <a:off x="8149649" y="972416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672424-62DA-46E5-A857-ED526E6F914A}"/>
                </a:ext>
              </a:extLst>
            </p:cNvPr>
            <p:cNvSpPr/>
            <p:nvPr/>
          </p:nvSpPr>
          <p:spPr>
            <a:xfrm>
              <a:off x="8149649" y="1289049"/>
              <a:ext cx="253421" cy="2534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F8A8B5-20A7-4081-B0C9-BC170C47FF4B}"/>
                </a:ext>
              </a:extLst>
            </p:cNvPr>
            <p:cNvSpPr/>
            <p:nvPr/>
          </p:nvSpPr>
          <p:spPr>
            <a:xfrm>
              <a:off x="8994920" y="814818"/>
              <a:ext cx="1463530" cy="568615"/>
            </a:xfrm>
            <a:prstGeom prst="roundRect">
              <a:avLst>
                <a:gd name="adj" fmla="val 57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Assessment Classification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723B69-4B27-4672-8DB3-BD681C3BF784}"/>
                </a:ext>
              </a:extLst>
            </p:cNvPr>
            <p:cNvSpPr/>
            <p:nvPr/>
          </p:nvSpPr>
          <p:spPr>
            <a:xfrm>
              <a:off x="10992282" y="541731"/>
              <a:ext cx="369456" cy="11083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F61837-2B48-4303-BD68-7F62649BECAA}"/>
                </a:ext>
              </a:extLst>
            </p:cNvPr>
            <p:cNvSpPr txBox="1"/>
            <p:nvPr/>
          </p:nvSpPr>
          <p:spPr>
            <a:xfrm>
              <a:off x="7473388" y="1589299"/>
              <a:ext cx="17074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Vector for Commit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E52E82C7-7A9F-4E7B-9844-5A2BC3714FEA}"/>
                </a:ext>
              </a:extLst>
            </p:cNvPr>
            <p:cNvSpPr/>
            <p:nvPr/>
          </p:nvSpPr>
          <p:spPr>
            <a:xfrm>
              <a:off x="7650018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3BE5FD01-F02D-418E-8A60-BA611D59CD69}"/>
                </a:ext>
              </a:extLst>
            </p:cNvPr>
            <p:cNvSpPr/>
            <p:nvPr/>
          </p:nvSpPr>
          <p:spPr>
            <a:xfrm>
              <a:off x="8566421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DE7B0E16-8B6A-4A59-A481-428207821805}"/>
                </a:ext>
              </a:extLst>
            </p:cNvPr>
            <p:cNvSpPr/>
            <p:nvPr/>
          </p:nvSpPr>
          <p:spPr>
            <a:xfrm>
              <a:off x="10527739" y="1017816"/>
              <a:ext cx="356790" cy="17145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B6DC0B5C-030F-4A07-A0C2-A68268ADC579}"/>
              </a:ext>
            </a:extLst>
          </p:cNvPr>
          <p:cNvSpPr/>
          <p:nvPr/>
        </p:nvSpPr>
        <p:spPr>
          <a:xfrm>
            <a:off x="5650869" y="485250"/>
            <a:ext cx="259882" cy="36507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21EF45-136B-4C94-96F6-730754137740}"/>
              </a:ext>
            </a:extLst>
          </p:cNvPr>
          <p:cNvSpPr txBox="1"/>
          <p:nvPr/>
        </p:nvSpPr>
        <p:spPr>
          <a:xfrm>
            <a:off x="8420365" y="2374450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C482D1-F239-4E7C-9B6E-C1C347EC9B22}"/>
              </a:ext>
            </a:extLst>
          </p:cNvPr>
          <p:cNvSpPr/>
          <p:nvPr/>
        </p:nvSpPr>
        <p:spPr>
          <a:xfrm>
            <a:off x="10951559" y="1923242"/>
            <a:ext cx="369456" cy="5869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6C63C5C-A319-4292-B6C0-4EFD0E7AA27E}"/>
              </a:ext>
            </a:extLst>
          </p:cNvPr>
          <p:cNvSpPr/>
          <p:nvPr/>
        </p:nvSpPr>
        <p:spPr>
          <a:xfrm>
            <a:off x="10500698" y="2154505"/>
            <a:ext cx="356790" cy="171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7045CCC-48BB-4838-AD49-BA393745B541}"/>
              </a:ext>
            </a:extLst>
          </p:cNvPr>
          <p:cNvSpPr/>
          <p:nvPr/>
        </p:nvSpPr>
        <p:spPr>
          <a:xfrm>
            <a:off x="8525698" y="2150351"/>
            <a:ext cx="356790" cy="17145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FD82E0-6C24-434C-B4D4-3042B10C16AE}"/>
              </a:ext>
            </a:extLst>
          </p:cNvPr>
          <p:cNvSpPr txBox="1"/>
          <p:nvPr/>
        </p:nvSpPr>
        <p:spPr>
          <a:xfrm>
            <a:off x="8401790" y="1774545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CE7CDE-12C2-412A-82AB-62B583AF775D}"/>
              </a:ext>
            </a:extLst>
          </p:cNvPr>
          <p:cNvSpPr/>
          <p:nvPr/>
        </p:nvSpPr>
        <p:spPr>
          <a:xfrm>
            <a:off x="5835596" y="479986"/>
            <a:ext cx="5887334" cy="1378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D558D-761C-49D1-8A15-E9974784F786}"/>
              </a:ext>
            </a:extLst>
          </p:cNvPr>
          <p:cNvSpPr txBox="1"/>
          <p:nvPr/>
        </p:nvSpPr>
        <p:spPr>
          <a:xfrm>
            <a:off x="5768717" y="1580192"/>
            <a:ext cx="74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Task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E8A38E-9F82-4842-AE53-884D3B06A9F2}"/>
              </a:ext>
            </a:extLst>
          </p:cNvPr>
          <p:cNvSpPr/>
          <p:nvPr/>
        </p:nvSpPr>
        <p:spPr>
          <a:xfrm>
            <a:off x="5835596" y="2650300"/>
            <a:ext cx="5887334" cy="1378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27A949-C1D5-4330-B411-73CC6BE7CDFB}"/>
              </a:ext>
            </a:extLst>
          </p:cNvPr>
          <p:cNvSpPr txBox="1"/>
          <p:nvPr/>
        </p:nvSpPr>
        <p:spPr>
          <a:xfrm>
            <a:off x="5777074" y="3722279"/>
            <a:ext cx="749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Task 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A5A1D-C2D4-4D61-BFFB-17572DA25A97}"/>
              </a:ext>
            </a:extLst>
          </p:cNvPr>
          <p:cNvSpPr txBox="1"/>
          <p:nvPr/>
        </p:nvSpPr>
        <p:spPr>
          <a:xfrm>
            <a:off x="10881721" y="2374450"/>
            <a:ext cx="509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296D6E-9926-4838-948C-6096AAB1677A}"/>
              </a:ext>
            </a:extLst>
          </p:cNvPr>
          <p:cNvSpPr/>
          <p:nvPr/>
        </p:nvSpPr>
        <p:spPr>
          <a:xfrm>
            <a:off x="660435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5AAEBF-C51B-4110-A242-934926680FF7}"/>
              </a:ext>
            </a:extLst>
          </p:cNvPr>
          <p:cNvSpPr/>
          <p:nvPr/>
        </p:nvSpPr>
        <p:spPr>
          <a:xfrm>
            <a:off x="166159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1F861-9741-4A44-AE68-534B3622CDD3}"/>
              </a:ext>
            </a:extLst>
          </p:cNvPr>
          <p:cNvSpPr/>
          <p:nvPr/>
        </p:nvSpPr>
        <p:spPr>
          <a:xfrm>
            <a:off x="166159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A52E8-D408-44BE-AC60-61E09E8B0E01}"/>
              </a:ext>
            </a:extLst>
          </p:cNvPr>
          <p:cNvSpPr/>
          <p:nvPr/>
        </p:nvSpPr>
        <p:spPr>
          <a:xfrm>
            <a:off x="1154710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83866-4577-44DB-ABFF-022E6181B1A1}"/>
              </a:ext>
            </a:extLst>
          </p:cNvPr>
          <p:cNvSpPr/>
          <p:nvPr/>
        </p:nvSpPr>
        <p:spPr>
          <a:xfrm>
            <a:off x="1154710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EC213-BC85-4FEE-9C33-78696439E91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829954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91330-0680-4DC2-8B2A-ECF7C8296B43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949822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F9543-0309-44E0-AFBF-8AE64A40C21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05197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333FA3-6425-48C0-927F-43AE5E9D371A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05197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43B87F-F32C-4695-96A5-8E7A4B43531D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flipH="1">
            <a:off x="505197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C00F6-B029-4F6B-9037-0775860A195C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505197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D4DAA-88AB-4893-93C4-EFCE3692C751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35678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D8F9D-A0AA-4A4E-B8B6-63CC67C29435}"/>
              </a:ext>
            </a:extLst>
          </p:cNvPr>
          <p:cNvSpPr/>
          <p:nvPr/>
        </p:nvSpPr>
        <p:spPr>
          <a:xfrm>
            <a:off x="1913868" y="1964910"/>
            <a:ext cx="308216" cy="19682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AA54F9-F9A5-4951-A17F-DF98279B0F1C}"/>
              </a:ext>
            </a:extLst>
          </p:cNvPr>
          <p:cNvSpPr/>
          <p:nvPr/>
        </p:nvSpPr>
        <p:spPr>
          <a:xfrm>
            <a:off x="3177627" y="2172429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9CE233-287C-4461-8E7D-282AF9266953}"/>
              </a:ext>
            </a:extLst>
          </p:cNvPr>
          <p:cNvSpPr/>
          <p:nvPr/>
        </p:nvSpPr>
        <p:spPr>
          <a:xfrm>
            <a:off x="2683351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077FFE-AC39-4DBC-AA22-355035FF021F}"/>
              </a:ext>
            </a:extLst>
          </p:cNvPr>
          <p:cNvSpPr/>
          <p:nvPr/>
        </p:nvSpPr>
        <p:spPr>
          <a:xfrm>
            <a:off x="2683351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F6015F-8D8F-470A-AF65-3AD555CEF520}"/>
              </a:ext>
            </a:extLst>
          </p:cNvPr>
          <p:cNvSpPr/>
          <p:nvPr/>
        </p:nvSpPr>
        <p:spPr>
          <a:xfrm>
            <a:off x="3671903" y="2779520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4937A28-E0BF-40B1-964C-AAABACEFCC8B}"/>
              </a:ext>
            </a:extLst>
          </p:cNvPr>
          <p:cNvSpPr/>
          <p:nvPr/>
        </p:nvSpPr>
        <p:spPr>
          <a:xfrm>
            <a:off x="3671903" y="3526711"/>
            <a:ext cx="339038" cy="3390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90B557-26B5-4814-B3B3-063BE2E4A09A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3347146" y="2511466"/>
            <a:ext cx="494276" cy="101524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F82C2E-1C71-41EC-A9C9-A4A75C62EDFC}"/>
              </a:ext>
            </a:extLst>
          </p:cNvPr>
          <p:cNvCxnSpPr>
            <a:cxnSpLocks/>
            <a:stCxn id="63" idx="5"/>
            <a:endCxn id="66" idx="0"/>
          </p:cNvCxnSpPr>
          <p:nvPr/>
        </p:nvCxnSpPr>
        <p:spPr>
          <a:xfrm>
            <a:off x="3467014" y="2461815"/>
            <a:ext cx="374408" cy="31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AA6B66-CEE3-444C-8170-2887B70CB354}"/>
              </a:ext>
            </a:extLst>
          </p:cNvPr>
          <p:cNvCxnSpPr>
            <a:cxnSpLocks/>
            <a:stCxn id="67" idx="2"/>
            <a:endCxn id="65" idx="6"/>
          </p:cNvCxnSpPr>
          <p:nvPr/>
        </p:nvCxnSpPr>
        <p:spPr>
          <a:xfrm flipH="1">
            <a:off x="3022389" y="3696230"/>
            <a:ext cx="6495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5D42260-B2B3-4A48-B7DA-C332C1C6279D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022389" y="2949039"/>
            <a:ext cx="649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1FD167-67E6-4BD7-AFC6-86D620CD15DC}"/>
              </a:ext>
            </a:extLst>
          </p:cNvPr>
          <p:cNvCxnSpPr>
            <a:cxnSpLocks/>
            <a:stCxn id="66" idx="3"/>
            <a:endCxn id="65" idx="6"/>
          </p:cNvCxnSpPr>
          <p:nvPr/>
        </p:nvCxnSpPr>
        <p:spPr>
          <a:xfrm flipH="1">
            <a:off x="3022389" y="3068907"/>
            <a:ext cx="699165" cy="62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6F8211-AF0C-443F-8D37-863FF1AC1717}"/>
              </a:ext>
            </a:extLst>
          </p:cNvPr>
          <p:cNvCxnSpPr>
            <a:cxnSpLocks/>
            <a:stCxn id="67" idx="1"/>
            <a:endCxn id="64" idx="6"/>
          </p:cNvCxnSpPr>
          <p:nvPr/>
        </p:nvCxnSpPr>
        <p:spPr>
          <a:xfrm flipH="1" flipV="1">
            <a:off x="3022389" y="2949039"/>
            <a:ext cx="699165" cy="627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995541-66AC-4B8F-AA16-7DF8AC57BE8B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2852871" y="3118559"/>
            <a:ext cx="0" cy="40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Left Brace 96">
            <a:extLst>
              <a:ext uri="{FF2B5EF4-FFF2-40B4-BE49-F238E27FC236}">
                <a16:creationId xmlns:a16="http://schemas.microsoft.com/office/drawing/2014/main" id="{1CC19830-85AC-4355-BFB6-B7CCC6939B8F}"/>
              </a:ext>
            </a:extLst>
          </p:cNvPr>
          <p:cNvSpPr/>
          <p:nvPr/>
        </p:nvSpPr>
        <p:spPr>
          <a:xfrm>
            <a:off x="4457164" y="1507194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692C9BE2-27D6-413B-8E18-201A722FF252}"/>
              </a:ext>
            </a:extLst>
          </p:cNvPr>
          <p:cNvSpPr/>
          <p:nvPr/>
        </p:nvSpPr>
        <p:spPr>
          <a:xfrm>
            <a:off x="4457164" y="3113808"/>
            <a:ext cx="239162" cy="114950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4683507-885C-47EC-96A5-2639EBD01BAB}"/>
              </a:ext>
            </a:extLst>
          </p:cNvPr>
          <p:cNvSpPr/>
          <p:nvPr/>
        </p:nvSpPr>
        <p:spPr>
          <a:xfrm>
            <a:off x="5384768" y="1494039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A80A0E-CB67-4FF9-8E15-93682CFBF084}"/>
              </a:ext>
            </a:extLst>
          </p:cNvPr>
          <p:cNvSpPr/>
          <p:nvPr/>
        </p:nvSpPr>
        <p:spPr>
          <a:xfrm>
            <a:off x="5384768" y="3113808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36479-0B47-443E-8060-AE3022443253}"/>
              </a:ext>
            </a:extLst>
          </p:cNvPr>
          <p:cNvSpPr/>
          <p:nvPr/>
        </p:nvSpPr>
        <p:spPr>
          <a:xfrm>
            <a:off x="6043014" y="1837011"/>
            <a:ext cx="473622" cy="4626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382E9EB-AB1C-4C28-BCAD-BE322C263890}"/>
              </a:ext>
            </a:extLst>
          </p:cNvPr>
          <p:cNvSpPr/>
          <p:nvPr/>
        </p:nvSpPr>
        <p:spPr>
          <a:xfrm>
            <a:off x="6043014" y="347058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7B7E7C-9810-4D51-BA5B-F77F29304267}"/>
              </a:ext>
            </a:extLst>
          </p:cNvPr>
          <p:cNvSpPr/>
          <p:nvPr/>
        </p:nvSpPr>
        <p:spPr>
          <a:xfrm>
            <a:off x="6881030" y="2609039"/>
            <a:ext cx="418773" cy="4187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115795-37B4-4AEB-A6F4-908388EB2D40}"/>
              </a:ext>
            </a:extLst>
          </p:cNvPr>
          <p:cNvSpPr/>
          <p:nvPr/>
        </p:nvSpPr>
        <p:spPr>
          <a:xfrm>
            <a:off x="6881029" y="3067943"/>
            <a:ext cx="414596" cy="4145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CCCB4DEC-0C80-46E2-8FB8-CF1906B7B08E}"/>
              </a:ext>
            </a:extLst>
          </p:cNvPr>
          <p:cNvSpPr/>
          <p:nvPr/>
        </p:nvSpPr>
        <p:spPr>
          <a:xfrm>
            <a:off x="6711485" y="2605719"/>
            <a:ext cx="239162" cy="8735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84A1CB2-E755-4398-B4A6-2C142D9C2FFA}"/>
              </a:ext>
            </a:extLst>
          </p:cNvPr>
          <p:cNvSpPr/>
          <p:nvPr/>
        </p:nvSpPr>
        <p:spPr>
          <a:xfrm>
            <a:off x="7571503" y="245212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8848E2-32F2-473D-AD67-2E3A222DBF3C}"/>
              </a:ext>
            </a:extLst>
          </p:cNvPr>
          <p:cNvSpPr/>
          <p:nvPr/>
        </p:nvSpPr>
        <p:spPr>
          <a:xfrm>
            <a:off x="9480229" y="3161657"/>
            <a:ext cx="580175" cy="5801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="1" baseline="30000" dirty="0">
              <a:solidFill>
                <a:srgbClr val="FF0000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22BF3A3-493E-427C-8062-B7F6A9602DCD}"/>
              </a:ext>
            </a:extLst>
          </p:cNvPr>
          <p:cNvSpPr/>
          <p:nvPr/>
        </p:nvSpPr>
        <p:spPr>
          <a:xfrm>
            <a:off x="10266661" y="2877576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454DAA4-1186-430A-923D-9C2672DDBD62}"/>
              </a:ext>
            </a:extLst>
          </p:cNvPr>
          <p:cNvSpPr/>
          <p:nvPr/>
        </p:nvSpPr>
        <p:spPr>
          <a:xfrm>
            <a:off x="10968047" y="2875560"/>
            <a:ext cx="308216" cy="114889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077EEF-46CD-4EC6-9CF4-A163AA28D693}"/>
              </a:ext>
            </a:extLst>
          </p:cNvPr>
          <p:cNvGrpSpPr/>
          <p:nvPr/>
        </p:nvGrpSpPr>
        <p:grpSpPr>
          <a:xfrm>
            <a:off x="580380" y="1582088"/>
            <a:ext cx="838185" cy="409408"/>
            <a:chOff x="595747" y="3708767"/>
            <a:chExt cx="994674" cy="485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C20488-A66B-48CB-AAA7-42BAF6E3A3BD}"/>
                </a:ext>
              </a:extLst>
            </p:cNvPr>
            <p:cNvSpPr txBox="1"/>
            <p:nvPr/>
          </p:nvSpPr>
          <p:spPr>
            <a:xfrm>
              <a:off x="1060415" y="3708767"/>
              <a:ext cx="530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x,y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C98BA7A-20D0-4E99-B1E9-CDCDC4D96CB8}"/>
                </a:ext>
              </a:extLst>
            </p:cNvPr>
            <p:cNvSpPr txBox="1"/>
            <p:nvPr/>
          </p:nvSpPr>
          <p:spPr>
            <a:xfrm>
              <a:off x="595747" y="3856057"/>
              <a:ext cx="931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δ-PDG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E847E-B04B-4146-BEF9-88EA7168B0D1}"/>
              </a:ext>
            </a:extLst>
          </p:cNvPr>
          <p:cNvSpPr txBox="1"/>
          <p:nvPr/>
        </p:nvSpPr>
        <p:spPr>
          <a:xfrm>
            <a:off x="1653731" y="1699270"/>
            <a:ext cx="118305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Label-GCN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8BB5C0A-D771-4428-A824-84F7058BDB85}"/>
              </a:ext>
            </a:extLst>
          </p:cNvPr>
          <p:cNvSpPr txBox="1"/>
          <p:nvPr/>
        </p:nvSpPr>
        <p:spPr>
          <a:xfrm>
            <a:off x="4696325" y="1255596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0984A8B-C355-4FD0-A6F5-47A65BB0D5D9}"/>
              </a:ext>
            </a:extLst>
          </p:cNvPr>
          <p:cNvSpPr txBox="1"/>
          <p:nvPr/>
        </p:nvSpPr>
        <p:spPr>
          <a:xfrm>
            <a:off x="4704352" y="2884217"/>
            <a:ext cx="1840588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Layer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B8F43C0-FA4B-4C4D-8A74-35B5EDA77961}"/>
              </a:ext>
            </a:extLst>
          </p:cNvPr>
          <p:cNvSpPr txBox="1"/>
          <p:nvPr/>
        </p:nvSpPr>
        <p:spPr>
          <a:xfrm>
            <a:off x="7119172" y="2004312"/>
            <a:ext cx="128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46B9AE-B799-472E-BDB5-6CDDB378BD31}"/>
              </a:ext>
            </a:extLst>
          </p:cNvPr>
          <p:cNvSpPr txBox="1"/>
          <p:nvPr/>
        </p:nvSpPr>
        <p:spPr>
          <a:xfrm>
            <a:off x="9995337" y="2656745"/>
            <a:ext cx="815381" cy="2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SoftMax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0CF74E-ED86-4B5A-BF65-5E4E3661A863}"/>
              </a:ext>
            </a:extLst>
          </p:cNvPr>
          <p:cNvSpPr txBox="1"/>
          <p:nvPr/>
        </p:nvSpPr>
        <p:spPr>
          <a:xfrm>
            <a:off x="10554625" y="4071373"/>
            <a:ext cx="107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Vulnerability Assessment</a:t>
            </a:r>
          </a:p>
          <a:p>
            <a:pPr algn="ctr"/>
            <a:r>
              <a:rPr lang="en-US" sz="1200" b="1" dirty="0"/>
              <a:t>for a VAT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7A822EF-34DA-40ED-98ED-7E8CBC346F90}"/>
              </a:ext>
            </a:extLst>
          </p:cNvPr>
          <p:cNvCxnSpPr>
            <a:cxnSpLocks/>
          </p:cNvCxnSpPr>
          <p:nvPr/>
        </p:nvCxnSpPr>
        <p:spPr>
          <a:xfrm>
            <a:off x="1590066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3FDD14E-826A-45D3-82C1-05209FF52BA6}"/>
              </a:ext>
            </a:extLst>
          </p:cNvPr>
          <p:cNvCxnSpPr>
            <a:cxnSpLocks/>
          </p:cNvCxnSpPr>
          <p:nvPr/>
        </p:nvCxnSpPr>
        <p:spPr>
          <a:xfrm>
            <a:off x="2344553" y="2949039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102BC5-B2F8-4374-BB64-340EA9311C4C}"/>
              </a:ext>
            </a:extLst>
          </p:cNvPr>
          <p:cNvCxnSpPr>
            <a:cxnSpLocks/>
          </p:cNvCxnSpPr>
          <p:nvPr/>
        </p:nvCxnSpPr>
        <p:spPr>
          <a:xfrm>
            <a:off x="7301813" y="3021278"/>
            <a:ext cx="2696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76CC648-9C07-4D64-A08A-FAAC7694B3F1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879719" y="3026576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78B5819-2E4B-48AF-8698-1778873420C8}"/>
              </a:ext>
            </a:extLst>
          </p:cNvPr>
          <p:cNvCxnSpPr>
            <a:cxnSpLocks/>
            <a:stCxn id="114" idx="6"/>
            <a:endCxn id="115" idx="1"/>
          </p:cNvCxnSpPr>
          <p:nvPr/>
        </p:nvCxnSpPr>
        <p:spPr>
          <a:xfrm>
            <a:off x="10060403" y="3451744"/>
            <a:ext cx="206259" cy="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4B57479-4A41-4CB8-8B4B-37EDE0274A42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10574877" y="3450009"/>
            <a:ext cx="393170" cy="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D314E28-2CCF-4F79-9A02-769A7767EB3D}"/>
              </a:ext>
            </a:extLst>
          </p:cNvPr>
          <p:cNvCxnSpPr>
            <a:cxnSpLocks/>
          </p:cNvCxnSpPr>
          <p:nvPr/>
        </p:nvCxnSpPr>
        <p:spPr>
          <a:xfrm flipV="1">
            <a:off x="5096758" y="207114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075C68-5E85-444A-9E3D-1AF79A797094}"/>
              </a:ext>
            </a:extLst>
          </p:cNvPr>
          <p:cNvCxnSpPr>
            <a:cxnSpLocks/>
          </p:cNvCxnSpPr>
          <p:nvPr/>
        </p:nvCxnSpPr>
        <p:spPr>
          <a:xfrm flipV="1">
            <a:off x="5096758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C0A8C7C-9E9A-46B5-A0C5-7A0AAA3E3003}"/>
              </a:ext>
            </a:extLst>
          </p:cNvPr>
          <p:cNvCxnSpPr>
            <a:cxnSpLocks/>
          </p:cNvCxnSpPr>
          <p:nvPr/>
        </p:nvCxnSpPr>
        <p:spPr>
          <a:xfrm flipV="1">
            <a:off x="4058108" y="2071145"/>
            <a:ext cx="288010" cy="708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EB4D040-D533-47E8-BA75-E4EC3B9691F9}"/>
              </a:ext>
            </a:extLst>
          </p:cNvPr>
          <p:cNvCxnSpPr>
            <a:cxnSpLocks/>
          </p:cNvCxnSpPr>
          <p:nvPr/>
        </p:nvCxnSpPr>
        <p:spPr>
          <a:xfrm flipV="1">
            <a:off x="4133685" y="3691886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8996EEB-BA69-4B95-B833-998EBAF275F6}"/>
              </a:ext>
            </a:extLst>
          </p:cNvPr>
          <p:cNvCxnSpPr>
            <a:cxnSpLocks/>
          </p:cNvCxnSpPr>
          <p:nvPr/>
        </p:nvCxnSpPr>
        <p:spPr>
          <a:xfrm flipV="1">
            <a:off x="5756521" y="371596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AB369A0-C3EF-4675-8B29-4E89DCDADFD3}"/>
              </a:ext>
            </a:extLst>
          </p:cNvPr>
          <p:cNvCxnSpPr>
            <a:cxnSpLocks/>
          </p:cNvCxnSpPr>
          <p:nvPr/>
        </p:nvCxnSpPr>
        <p:spPr>
          <a:xfrm flipV="1">
            <a:off x="5756521" y="2068205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Summing Junction 147">
            <a:extLst>
              <a:ext uri="{FF2B5EF4-FFF2-40B4-BE49-F238E27FC236}">
                <a16:creationId xmlns:a16="http://schemas.microsoft.com/office/drawing/2014/main" id="{167C5F30-C647-46B4-96A3-06CD4963C4F2}"/>
              </a:ext>
            </a:extLst>
          </p:cNvPr>
          <p:cNvSpPr/>
          <p:nvPr/>
        </p:nvSpPr>
        <p:spPr>
          <a:xfrm>
            <a:off x="6150037" y="267917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77917B56-EB6A-4143-9D5C-7E9D4BDB571E}"/>
              </a:ext>
            </a:extLst>
          </p:cNvPr>
          <p:cNvSpPr/>
          <p:nvPr/>
        </p:nvSpPr>
        <p:spPr>
          <a:xfrm>
            <a:off x="6151228" y="4261205"/>
            <a:ext cx="266544" cy="266544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59F925-6E7E-43CE-9B32-036369AA0394}"/>
              </a:ext>
            </a:extLst>
          </p:cNvPr>
          <p:cNvCxnSpPr>
            <a:cxnSpLocks/>
            <a:stCxn id="108" idx="4"/>
            <a:endCxn id="148" idx="0"/>
          </p:cNvCxnSpPr>
          <p:nvPr/>
        </p:nvCxnSpPr>
        <p:spPr>
          <a:xfrm>
            <a:off x="6279825" y="2299625"/>
            <a:ext cx="3483" cy="37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E1FECDC-AC27-4BB1-9647-70DCAC1CC54F}"/>
              </a:ext>
            </a:extLst>
          </p:cNvPr>
          <p:cNvCxnSpPr>
            <a:cxnSpLocks/>
            <a:stCxn id="109" idx="4"/>
            <a:endCxn id="149" idx="0"/>
          </p:cNvCxnSpPr>
          <p:nvPr/>
        </p:nvCxnSpPr>
        <p:spPr>
          <a:xfrm>
            <a:off x="6279825" y="3944207"/>
            <a:ext cx="4675" cy="31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AABB888-DD4C-4384-8813-12222BAD5B6D}"/>
              </a:ext>
            </a:extLst>
          </p:cNvPr>
          <p:cNvCxnSpPr>
            <a:cxnSpLocks/>
            <a:stCxn id="67" idx="4"/>
            <a:endCxn id="149" idx="2"/>
          </p:cNvCxnSpPr>
          <p:nvPr/>
        </p:nvCxnSpPr>
        <p:spPr>
          <a:xfrm rot="16200000" flipH="1">
            <a:off x="4731961" y="2975208"/>
            <a:ext cx="528728" cy="23098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C9009A6-64A0-4217-8784-8A8D96969B1A}"/>
              </a:ext>
            </a:extLst>
          </p:cNvPr>
          <p:cNvCxnSpPr>
            <a:cxnSpLocks/>
            <a:stCxn id="149" idx="6"/>
          </p:cNvCxnSpPr>
          <p:nvPr/>
        </p:nvCxnSpPr>
        <p:spPr>
          <a:xfrm flipV="1">
            <a:off x="6417773" y="3569203"/>
            <a:ext cx="688370" cy="8252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FD0540-D7DA-4496-9563-5AD281B89749}"/>
              </a:ext>
            </a:extLst>
          </p:cNvPr>
          <p:cNvCxnSpPr>
            <a:cxnSpLocks/>
          </p:cNvCxnSpPr>
          <p:nvPr/>
        </p:nvCxnSpPr>
        <p:spPr>
          <a:xfrm flipV="1">
            <a:off x="6421845" y="2819793"/>
            <a:ext cx="241219" cy="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005057-3848-43C7-88B9-4CFC61590069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4150537" y="2812049"/>
            <a:ext cx="1999499" cy="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81609-3DB0-426A-8B9A-279AB6B63B8F}"/>
              </a:ext>
            </a:extLst>
          </p:cNvPr>
          <p:cNvGrpSpPr/>
          <p:nvPr/>
        </p:nvGrpSpPr>
        <p:grpSpPr>
          <a:xfrm>
            <a:off x="924897" y="1934872"/>
            <a:ext cx="413672" cy="482062"/>
            <a:chOff x="1066553" y="1449631"/>
            <a:chExt cx="490905" cy="5720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4AE03A-EB46-4C6C-B52A-02C0014104D5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4A2D25-F26C-4444-98EC-E7C8C8339AAA}"/>
                </a:ext>
              </a:extLst>
            </p:cNvPr>
            <p:cNvSpPr txBox="1"/>
            <p:nvPr/>
          </p:nvSpPr>
          <p:spPr>
            <a:xfrm>
              <a:off x="1214049" y="1711241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F9E8B5-EBCE-46AB-AB39-49AC7CEFBA3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00EBCC-8D00-4052-A540-EF5ABCBF5A25}"/>
              </a:ext>
            </a:extLst>
          </p:cNvPr>
          <p:cNvGrpSpPr/>
          <p:nvPr/>
        </p:nvGrpSpPr>
        <p:grpSpPr>
          <a:xfrm>
            <a:off x="1322411" y="2414988"/>
            <a:ext cx="413672" cy="475509"/>
            <a:chOff x="1066553" y="1449631"/>
            <a:chExt cx="490905" cy="5642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2517A-6644-4F0A-ABFA-B2D26DBC6ED3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0C581F-4E7F-44DE-88AF-F0214BA8886A}"/>
                </a:ext>
              </a:extLst>
            </p:cNvPr>
            <p:cNvSpPr txBox="1"/>
            <p:nvPr/>
          </p:nvSpPr>
          <p:spPr>
            <a:xfrm>
              <a:off x="1212753" y="1703465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04EFCAF-3776-4F34-862E-9FFE39E153B1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4F1700-3567-4AC3-B38F-988C0D78EBC7}"/>
              </a:ext>
            </a:extLst>
          </p:cNvPr>
          <p:cNvGrpSpPr/>
          <p:nvPr/>
        </p:nvGrpSpPr>
        <p:grpSpPr>
          <a:xfrm>
            <a:off x="321321" y="2421789"/>
            <a:ext cx="413672" cy="482706"/>
            <a:chOff x="1066553" y="1449631"/>
            <a:chExt cx="490905" cy="5728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1FEB09-F6C1-4B51-9845-BA6E3E3778CE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07823B-68D9-4DA4-B663-2074C373E634}"/>
                </a:ext>
              </a:extLst>
            </p:cNvPr>
            <p:cNvSpPr txBox="1"/>
            <p:nvPr/>
          </p:nvSpPr>
          <p:spPr>
            <a:xfrm>
              <a:off x="1203574" y="1712004"/>
              <a:ext cx="302844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C1E4C-D16A-469B-B7C3-15D9A00DD242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F00A0-257A-4058-8258-A08BC0A623FE}"/>
              </a:ext>
            </a:extLst>
          </p:cNvPr>
          <p:cNvGrpSpPr/>
          <p:nvPr/>
        </p:nvGrpSpPr>
        <p:grpSpPr>
          <a:xfrm>
            <a:off x="1342808" y="3176377"/>
            <a:ext cx="413672" cy="478004"/>
            <a:chOff x="1066553" y="1449631"/>
            <a:chExt cx="490905" cy="5672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BA5FF0-1236-4A58-A79B-3C866090ED69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3BD4C2-0846-4A05-A924-C6209BB0B53C}"/>
                </a:ext>
              </a:extLst>
            </p:cNvPr>
            <p:cNvSpPr txBox="1"/>
            <p:nvPr/>
          </p:nvSpPr>
          <p:spPr>
            <a:xfrm>
              <a:off x="1203287" y="1706426"/>
              <a:ext cx="302844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227D764-CB7C-44F1-A004-F2339461192F}"/>
                </a:ext>
              </a:extLst>
            </p:cNvPr>
            <p:cNvSpPr txBox="1"/>
            <p:nvPr/>
          </p:nvSpPr>
          <p:spPr>
            <a:xfrm>
              <a:off x="1292660" y="1457702"/>
              <a:ext cx="264798" cy="31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E91438-D243-4CC7-BA60-2242D54D7402}"/>
              </a:ext>
            </a:extLst>
          </p:cNvPr>
          <p:cNvGrpSpPr/>
          <p:nvPr/>
        </p:nvGrpSpPr>
        <p:grpSpPr>
          <a:xfrm>
            <a:off x="369781" y="3180025"/>
            <a:ext cx="404119" cy="490973"/>
            <a:chOff x="1066553" y="1448823"/>
            <a:chExt cx="479569" cy="58263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E017EA3-686F-42E4-81BA-DF75B68AAFF1}"/>
                </a:ext>
              </a:extLst>
            </p:cNvPr>
            <p:cNvSpPr txBox="1"/>
            <p:nvPr/>
          </p:nvSpPr>
          <p:spPr>
            <a:xfrm>
              <a:off x="1066553" y="1449631"/>
              <a:ext cx="377034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705E2C-EE21-410A-AD41-2D9757E46089}"/>
                </a:ext>
              </a:extLst>
            </p:cNvPr>
            <p:cNvSpPr txBox="1"/>
            <p:nvPr/>
          </p:nvSpPr>
          <p:spPr>
            <a:xfrm>
              <a:off x="1208907" y="1721008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A11C4F-E9DD-4517-ACD0-BF058ED9B3B8}"/>
                </a:ext>
              </a:extLst>
            </p:cNvPr>
            <p:cNvSpPr txBox="1"/>
            <p:nvPr/>
          </p:nvSpPr>
          <p:spPr>
            <a:xfrm>
              <a:off x="1281324" y="1448823"/>
              <a:ext cx="264798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6CF47FCA-AE76-4E4D-8CF9-9B542FBB2995}"/>
              </a:ext>
            </a:extLst>
          </p:cNvPr>
          <p:cNvSpPr txBox="1"/>
          <p:nvPr/>
        </p:nvSpPr>
        <p:spPr>
          <a:xfrm>
            <a:off x="3177589" y="207184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312232-2428-4C0F-902C-7D678A7AA452}"/>
              </a:ext>
            </a:extLst>
          </p:cNvPr>
          <p:cNvSpPr txBox="1"/>
          <p:nvPr/>
        </p:nvSpPr>
        <p:spPr>
          <a:xfrm>
            <a:off x="3291451" y="228564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BF2B3E-1AA3-40C5-B786-2A4238130492}"/>
              </a:ext>
            </a:extLst>
          </p:cNvPr>
          <p:cNvSpPr txBox="1"/>
          <p:nvPr/>
        </p:nvSpPr>
        <p:spPr>
          <a:xfrm>
            <a:off x="2672360" y="267481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2902A0-9132-458A-8046-849B2D219C88}"/>
              </a:ext>
            </a:extLst>
          </p:cNvPr>
          <p:cNvSpPr txBox="1"/>
          <p:nvPr/>
        </p:nvSpPr>
        <p:spPr>
          <a:xfrm>
            <a:off x="2791628" y="289189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FBC077-272B-4ACA-A872-C0FD9CCCB2A5}"/>
              </a:ext>
            </a:extLst>
          </p:cNvPr>
          <p:cNvSpPr txBox="1"/>
          <p:nvPr/>
        </p:nvSpPr>
        <p:spPr>
          <a:xfrm>
            <a:off x="2672360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86CFD2-E639-481C-B5C1-CF651D9570AB}"/>
              </a:ext>
            </a:extLst>
          </p:cNvPr>
          <p:cNvSpPr txBox="1"/>
          <p:nvPr/>
        </p:nvSpPr>
        <p:spPr>
          <a:xfrm>
            <a:off x="2802123" y="362930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561B66-7C19-4A63-A746-80D2593D5A08}"/>
              </a:ext>
            </a:extLst>
          </p:cNvPr>
          <p:cNvSpPr txBox="1"/>
          <p:nvPr/>
        </p:nvSpPr>
        <p:spPr>
          <a:xfrm>
            <a:off x="3658669" y="2662459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591D9EE-4C34-480D-B30B-55C5F280065A}"/>
              </a:ext>
            </a:extLst>
          </p:cNvPr>
          <p:cNvSpPr txBox="1"/>
          <p:nvPr/>
        </p:nvSpPr>
        <p:spPr>
          <a:xfrm>
            <a:off x="3794481" y="287038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81DFD2-C5B7-49C6-8F5D-CB9CED7131E7}"/>
              </a:ext>
            </a:extLst>
          </p:cNvPr>
          <p:cNvSpPr txBox="1"/>
          <p:nvPr/>
        </p:nvSpPr>
        <p:spPr>
          <a:xfrm>
            <a:off x="3656417" y="341914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F274A75-7167-4631-A1CF-C806D534EDC9}"/>
              </a:ext>
            </a:extLst>
          </p:cNvPr>
          <p:cNvSpPr txBox="1"/>
          <p:nvPr/>
        </p:nvSpPr>
        <p:spPr>
          <a:xfrm>
            <a:off x="3798952" y="360639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1BBAD6-A7BD-48D6-AF08-6A88E604E681}"/>
              </a:ext>
            </a:extLst>
          </p:cNvPr>
          <p:cNvGrpSpPr/>
          <p:nvPr/>
        </p:nvGrpSpPr>
        <p:grpSpPr>
          <a:xfrm>
            <a:off x="4639243" y="1415848"/>
            <a:ext cx="369060" cy="475413"/>
            <a:chOff x="4477180" y="806355"/>
            <a:chExt cx="437964" cy="564173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F6A79D0-F6E4-40E8-9148-BD717294A55A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8F6E83-47C8-4EA5-8FE1-87065B942A0D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C7E9EF9-726A-47BF-9406-152F37EFF7DF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55DAD5E-0E90-4FA1-A863-EEC30FC83D62}"/>
              </a:ext>
            </a:extLst>
          </p:cNvPr>
          <p:cNvGrpSpPr/>
          <p:nvPr/>
        </p:nvGrpSpPr>
        <p:grpSpPr>
          <a:xfrm>
            <a:off x="4639243" y="1788001"/>
            <a:ext cx="369060" cy="475413"/>
            <a:chOff x="4477180" y="806355"/>
            <a:chExt cx="437964" cy="56417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78022BE-8B43-40BA-8CF3-EF5F2E0CCC02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6BAB41-29B7-4130-9B03-4337BC12F42F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9AC0A54-74D6-46E5-B702-61FB0AA79436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EBF5D00-6A17-443B-A6F0-A3473346760B}"/>
              </a:ext>
            </a:extLst>
          </p:cNvPr>
          <p:cNvGrpSpPr/>
          <p:nvPr/>
        </p:nvGrpSpPr>
        <p:grpSpPr>
          <a:xfrm>
            <a:off x="4639243" y="2164826"/>
            <a:ext cx="369060" cy="475413"/>
            <a:chOff x="4477180" y="806355"/>
            <a:chExt cx="437964" cy="5641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421C24-A6BA-4525-A1F3-D243C232D59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1B2E633-A861-4A09-B4E5-6C1B9AE11965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4CA3D0-94AB-4F6F-BAB7-F35FFE0718D8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BFABB12-E3C8-4652-ACCD-459C45E4B787}"/>
              </a:ext>
            </a:extLst>
          </p:cNvPr>
          <p:cNvGrpSpPr/>
          <p:nvPr/>
        </p:nvGrpSpPr>
        <p:grpSpPr>
          <a:xfrm>
            <a:off x="4639243" y="3031020"/>
            <a:ext cx="369060" cy="475413"/>
            <a:chOff x="4477180" y="806355"/>
            <a:chExt cx="437964" cy="564173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E6116D-082B-4A43-B5BF-40A070954DB3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F2D94D3-4512-4237-A9D0-D51546F06809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B72C21-82BD-46FB-9012-F84C62A93364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287B4D-0B99-49CF-80BF-3E27E8EAED8E}"/>
              </a:ext>
            </a:extLst>
          </p:cNvPr>
          <p:cNvGrpSpPr/>
          <p:nvPr/>
        </p:nvGrpSpPr>
        <p:grpSpPr>
          <a:xfrm>
            <a:off x="4639243" y="3408639"/>
            <a:ext cx="369060" cy="475413"/>
            <a:chOff x="4477180" y="806355"/>
            <a:chExt cx="437964" cy="5641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E046295-1044-4E6F-B0AB-0F2DEBCC22A5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DDE22C-E502-498B-B91E-C64D4A0EBDAB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15095F9-65FC-41D4-BB3A-1D30B8EA12F9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0403611-A854-4136-8CCE-5DF6CE0BA92D}"/>
              </a:ext>
            </a:extLst>
          </p:cNvPr>
          <p:cNvGrpSpPr/>
          <p:nvPr/>
        </p:nvGrpSpPr>
        <p:grpSpPr>
          <a:xfrm>
            <a:off x="4630701" y="3790795"/>
            <a:ext cx="369060" cy="475413"/>
            <a:chOff x="4477180" y="806355"/>
            <a:chExt cx="437964" cy="564173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B0D3EC-99E7-4058-A00B-B9E8D00E5570}"/>
                </a:ext>
              </a:extLst>
            </p:cNvPr>
            <p:cNvSpPr/>
            <p:nvPr/>
          </p:nvSpPr>
          <p:spPr>
            <a:xfrm>
              <a:off x="4477226" y="925718"/>
              <a:ext cx="402336" cy="4023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DF8DD7C-1EB8-44FD-955A-09374958C26A}"/>
                </a:ext>
              </a:extLst>
            </p:cNvPr>
            <p:cNvSpPr txBox="1"/>
            <p:nvPr/>
          </p:nvSpPr>
          <p:spPr>
            <a:xfrm>
              <a:off x="4477180" y="806355"/>
              <a:ext cx="377033" cy="474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panose="020406040505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13BDB0-26AF-4344-9015-9986E83AACD7}"/>
                </a:ext>
              </a:extLst>
            </p:cNvPr>
            <p:cNvSpPr txBox="1"/>
            <p:nvPr/>
          </p:nvSpPr>
          <p:spPr>
            <a:xfrm>
              <a:off x="4612301" y="1060075"/>
              <a:ext cx="302843" cy="310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ED0FFEA1-B2A8-4D1C-A7D7-202731A187AB}"/>
              </a:ext>
            </a:extLst>
          </p:cNvPr>
          <p:cNvSpPr txBox="1"/>
          <p:nvPr/>
        </p:nvSpPr>
        <p:spPr>
          <a:xfrm>
            <a:off x="6043014" y="1760155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157A86-B362-41E6-9938-75F520FD94FA}"/>
              </a:ext>
            </a:extLst>
          </p:cNvPr>
          <p:cNvSpPr txBox="1"/>
          <p:nvPr/>
        </p:nvSpPr>
        <p:spPr>
          <a:xfrm>
            <a:off x="6164046" y="1945067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5E79ED-9D6A-4DA6-B0C8-570D7B727FD4}"/>
              </a:ext>
            </a:extLst>
          </p:cNvPr>
          <p:cNvSpPr txBox="1"/>
          <p:nvPr/>
        </p:nvSpPr>
        <p:spPr>
          <a:xfrm>
            <a:off x="6034198" y="339277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20289-ABF0-47C4-8D08-88B85A3BB8A8}"/>
              </a:ext>
            </a:extLst>
          </p:cNvPr>
          <p:cNvSpPr txBox="1"/>
          <p:nvPr/>
        </p:nvSpPr>
        <p:spPr>
          <a:xfrm>
            <a:off x="6155230" y="3591633"/>
            <a:ext cx="395926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8BA8C5-3939-4CFA-84DF-91A4D25A8DEC}"/>
              </a:ext>
            </a:extLst>
          </p:cNvPr>
          <p:cNvSpPr txBox="1"/>
          <p:nvPr/>
        </p:nvSpPr>
        <p:spPr>
          <a:xfrm>
            <a:off x="6861215" y="254182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FA5A51F-E3D1-48E3-9853-28A23E822EFF}"/>
              </a:ext>
            </a:extLst>
          </p:cNvPr>
          <p:cNvSpPr txBox="1"/>
          <p:nvPr/>
        </p:nvSpPr>
        <p:spPr>
          <a:xfrm>
            <a:off x="6989600" y="27532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8799CD-FB9B-4275-9D57-7EE22C6D2EBC}"/>
              </a:ext>
            </a:extLst>
          </p:cNvPr>
          <p:cNvSpPr txBox="1"/>
          <p:nvPr/>
        </p:nvSpPr>
        <p:spPr>
          <a:xfrm>
            <a:off x="6868129" y="300163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v'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AC6B842-6F4D-46D4-86E7-428E415E91E9}"/>
              </a:ext>
            </a:extLst>
          </p:cNvPr>
          <p:cNvSpPr txBox="1"/>
          <p:nvPr/>
        </p:nvSpPr>
        <p:spPr>
          <a:xfrm>
            <a:off x="6989600" y="320602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E749C-3F05-4143-95CF-5684E349D36A}"/>
              </a:ext>
            </a:extLst>
          </p:cNvPr>
          <p:cNvSpPr txBox="1"/>
          <p:nvPr/>
        </p:nvSpPr>
        <p:spPr>
          <a:xfrm>
            <a:off x="9494975" y="325978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3213A2-0BCF-4E24-9B20-7BB97B629CF5}"/>
              </a:ext>
            </a:extLst>
          </p:cNvPr>
          <p:cNvSpPr txBox="1"/>
          <p:nvPr/>
        </p:nvSpPr>
        <p:spPr>
          <a:xfrm>
            <a:off x="9621267" y="3198010"/>
            <a:ext cx="48998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9DB62394-ACF4-44E8-B754-4E95376FD320}"/>
              </a:ext>
            </a:extLst>
          </p:cNvPr>
          <p:cNvSpPr/>
          <p:nvPr/>
        </p:nvSpPr>
        <p:spPr>
          <a:xfrm>
            <a:off x="8942085" y="2877577"/>
            <a:ext cx="308216" cy="11488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738ABC8-8B07-46EE-AFE7-C9069CB04C36}"/>
              </a:ext>
            </a:extLst>
          </p:cNvPr>
          <p:cNvSpPr txBox="1"/>
          <p:nvPr/>
        </p:nvSpPr>
        <p:spPr>
          <a:xfrm>
            <a:off x="8477458" y="2420324"/>
            <a:ext cx="12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Fully-connected </a:t>
            </a:r>
          </a:p>
          <a:p>
            <a:pPr algn="ctr"/>
            <a:r>
              <a:rPr lang="en-US" sz="1200" b="1" dirty="0"/>
              <a:t>Layer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A146F87-DF44-4BF3-ABDE-958BF694E54F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250301" y="3452026"/>
            <a:ext cx="22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21011846-E060-40FB-B6A6-603458F2B2FB}"/>
              </a:ext>
            </a:extLst>
          </p:cNvPr>
          <p:cNvSpPr/>
          <p:nvPr/>
        </p:nvSpPr>
        <p:spPr>
          <a:xfrm>
            <a:off x="8105224" y="2779398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AE2C6CC-4165-4383-A09A-70C506E488FC}"/>
              </a:ext>
            </a:extLst>
          </p:cNvPr>
          <p:cNvSpPr txBox="1"/>
          <p:nvPr/>
        </p:nvSpPr>
        <p:spPr>
          <a:xfrm>
            <a:off x="8096408" y="27015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1AA6A5D-B929-400E-9D1D-F64BCA5C202F}"/>
              </a:ext>
            </a:extLst>
          </p:cNvPr>
          <p:cNvSpPr txBox="1"/>
          <p:nvPr/>
        </p:nvSpPr>
        <p:spPr>
          <a:xfrm>
            <a:off x="8217440" y="2900447"/>
            <a:ext cx="403392" cy="315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98FD946-0E55-45DE-B0C4-07BDE57BA9C1}"/>
              </a:ext>
            </a:extLst>
          </p:cNvPr>
          <p:cNvSpPr txBox="1"/>
          <p:nvPr/>
        </p:nvSpPr>
        <p:spPr>
          <a:xfrm rot="5400000">
            <a:off x="7737511" y="3789231"/>
            <a:ext cx="1285107" cy="28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……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FFABD0CA-96A0-445D-9B95-8393A388E8F6}"/>
              </a:ext>
            </a:extLst>
          </p:cNvPr>
          <p:cNvSpPr/>
          <p:nvPr/>
        </p:nvSpPr>
        <p:spPr>
          <a:xfrm>
            <a:off x="8105224" y="3681824"/>
            <a:ext cx="473622" cy="4736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B6CF093-E511-4D58-B0F5-C9CA2005494B}"/>
              </a:ext>
            </a:extLst>
          </p:cNvPr>
          <p:cNvSpPr txBox="1"/>
          <p:nvPr/>
        </p:nvSpPr>
        <p:spPr>
          <a:xfrm>
            <a:off x="8096408" y="360401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620DB36-EA3D-4B6F-BAF6-E3E3287E7C0A}"/>
              </a:ext>
            </a:extLst>
          </p:cNvPr>
          <p:cNvSpPr txBox="1"/>
          <p:nvPr/>
        </p:nvSpPr>
        <p:spPr>
          <a:xfrm>
            <a:off x="8217440" y="380287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EFCFB37-8413-49FC-9790-8B9892627DDB}"/>
              </a:ext>
            </a:extLst>
          </p:cNvPr>
          <p:cNvSpPr/>
          <p:nvPr/>
        </p:nvSpPr>
        <p:spPr>
          <a:xfrm>
            <a:off x="8543980" y="2736207"/>
            <a:ext cx="202649" cy="1419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02B484-4BE9-40CF-B8C6-26CE8A136435}"/>
              </a:ext>
            </a:extLst>
          </p:cNvPr>
          <p:cNvCxnSpPr>
            <a:cxnSpLocks/>
          </p:cNvCxnSpPr>
          <p:nvPr/>
        </p:nvCxnSpPr>
        <p:spPr>
          <a:xfrm>
            <a:off x="8716580" y="3447985"/>
            <a:ext cx="225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0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B7AB84-C250-49E3-BA22-E599A658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60" y="2324532"/>
            <a:ext cx="2497372" cy="218499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0EAB2C-8860-49C9-B9D1-18AB5724F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" y="2323134"/>
            <a:ext cx="2419879" cy="218499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FB9711C-66CC-47D5-B0B5-9FB81E137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72" y="2322917"/>
            <a:ext cx="2435456" cy="223737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85A7484-7C06-443B-9525-30C808C8C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48" y="2322917"/>
            <a:ext cx="2466761" cy="2248600"/>
          </a:xfrm>
          <a:prstGeom prst="rect">
            <a:avLst/>
          </a:prstGeom>
        </p:spPr>
      </p:pic>
      <p:pic>
        <p:nvPicPr>
          <p:cNvPr id="13" name="Picture 1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9EB769-A1A2-4FA2-89B7-803F2243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15" y="2322917"/>
            <a:ext cx="2539724" cy="22542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969327" y="241378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113657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VDA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834566" y="206071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VDA</a:t>
            </a:r>
            <a:r>
              <a:rPr lang="en-US" sz="1400" dirty="0"/>
              <a:t> embeddings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VDA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509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27749" y="428284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111016" y="4486925"/>
            <a:ext cx="1823875" cy="7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15256" y="4391395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68446" y="4299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417780" y="430743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68800" y="42998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589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AE6324DE-6D0E-40CC-A981-3089D004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07" y="2295308"/>
            <a:ext cx="2539724" cy="2293204"/>
          </a:xfrm>
          <a:prstGeom prst="rect">
            <a:avLst/>
          </a:prstGeom>
        </p:spPr>
      </p:pic>
      <p:pic>
        <p:nvPicPr>
          <p:cNvPr id="46" name="Picture 45" descr="Chart&#10;&#10;Description automatically generated">
            <a:extLst>
              <a:ext uri="{FF2B5EF4-FFF2-40B4-BE49-F238E27FC236}">
                <a16:creationId xmlns:a16="http://schemas.microsoft.com/office/drawing/2014/main" id="{3FC8C135-A108-4208-8B3D-C97D58D9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948" y="2300079"/>
            <a:ext cx="2516283" cy="227204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8BDE776-D0F2-4F68-98E3-69EFA197E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" y="2310138"/>
            <a:ext cx="2413264" cy="2237724"/>
          </a:xfrm>
          <a:prstGeom prst="rect">
            <a:avLst/>
          </a:prstGeom>
        </p:spPr>
      </p:pic>
      <p:pic>
        <p:nvPicPr>
          <p:cNvPr id="44" name="Picture 4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EDCBD007-2E26-4502-9468-E4F6BF84F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21" y="2317237"/>
            <a:ext cx="2473632" cy="2248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VDA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509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111016" y="4503965"/>
            <a:ext cx="1823875" cy="7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15256" y="4391395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68446" y="4299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68800" y="42998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VDA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BA2A5BD3-03A3-4CFA-B48F-4C031288D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23" y="2319388"/>
            <a:ext cx="2453774" cy="221922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22D89A-21A5-464F-82A5-C5E9B2DED4B2}"/>
              </a:ext>
            </a:extLst>
          </p:cNvPr>
          <p:cNvSpPr/>
          <p:nvPr/>
        </p:nvSpPr>
        <p:spPr>
          <a:xfrm>
            <a:off x="2777583" y="4424452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VDA</a:t>
            </a:r>
            <a:r>
              <a:rPr lang="en-US" sz="1400" dirty="0"/>
              <a:t> embeddings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E28F7-8163-44E8-957E-B5E6D65FC42D}"/>
              </a:ext>
            </a:extLst>
          </p:cNvPr>
          <p:cNvSpPr txBox="1"/>
          <p:nvPr/>
        </p:nvSpPr>
        <p:spPr>
          <a:xfrm>
            <a:off x="331524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421929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0C13F28-4BCA-4618-B602-E6E8C953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705" y="2309945"/>
            <a:ext cx="2483196" cy="224216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04591D0-63DA-4B0E-8C25-41EAC9D9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13" y="2329185"/>
            <a:ext cx="2544993" cy="220570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ABE04DA-8E02-4061-8680-4B547146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21" y="2324646"/>
            <a:ext cx="2464552" cy="221276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AC986D2-5950-4262-8049-9AB2B265B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02" y="2316449"/>
            <a:ext cx="2457789" cy="2212764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1A86AD96-C382-4329-A7F2-768875B5C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" y="2316449"/>
            <a:ext cx="2400234" cy="2219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/>
              <a:t>from </a:t>
            </a:r>
            <a:r>
              <a:rPr lang="en-US" sz="1400" b="1"/>
              <a:t>VDA</a:t>
            </a:r>
            <a:r>
              <a:rPr lang="en-US" sz="1400"/>
              <a:t> </a:t>
            </a:r>
            <a:r>
              <a:rPr lang="en-US" sz="1400" dirty="0"/>
              <a:t>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509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VDA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VDA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VDA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8034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D4390EE7-8D68-45E8-BDD7-26B056810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56" y="2309945"/>
            <a:ext cx="2516284" cy="2272039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8DC455C6-7FB5-4844-9C36-02A7B6A73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11" y="2318661"/>
            <a:ext cx="2494634" cy="225249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B25A3FC-59A0-4833-ABB8-524AFB14B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32" y="2316450"/>
            <a:ext cx="2424779" cy="221599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FAC6348-6B7E-4CB6-BA62-ECB86652C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67" y="2319683"/>
            <a:ext cx="2450626" cy="2212756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33A9477-81D3-42FE-8479-C2B9480F9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" y="2316449"/>
            <a:ext cx="2431127" cy="2219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63250" y="2060717"/>
            <a:ext cx="231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7048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8988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32D3BF7D-4EE5-49D3-A78F-3FEBB9F91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47" y="2307041"/>
            <a:ext cx="2500839" cy="2258094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00F2D898-3FE2-4B45-8C43-22C5E893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37" y="2321890"/>
            <a:ext cx="2495910" cy="224324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C2A2438-56EA-4283-8D5E-A6F73325E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61" y="2330845"/>
            <a:ext cx="2450634" cy="22342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0AA3D1E-E9D7-4D7E-A8A5-6C13F9F54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46" y="2318661"/>
            <a:ext cx="2466662" cy="2227234"/>
          </a:xfrm>
          <a:prstGeom prst="rect">
            <a:avLst/>
          </a:prstGeom>
        </p:spPr>
      </p:pic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DAB76A96-A6F6-4431-9C6E-087CA5E4E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4" y="2322917"/>
            <a:ext cx="2447046" cy="2209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06696" y="2060717"/>
            <a:ext cx="2432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three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314657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007CF0BB-8A8D-4061-937B-D0C71997E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14" y="2301616"/>
            <a:ext cx="2525105" cy="224218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F30FBA1-1C16-451B-99E5-D8EB1AB4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41" y="2308334"/>
            <a:ext cx="2466482" cy="222707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C695FD-0BB6-49D9-9480-C8970E22B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7" y="2319501"/>
            <a:ext cx="2441750" cy="220474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43F0EC-A526-4DC5-9355-4C962D413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50" y="2313821"/>
            <a:ext cx="2447045" cy="2209522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F30A92A-2C18-45D8-974D-204174211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" y="2317241"/>
            <a:ext cx="2447046" cy="22095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8F7677-DFE5-4063-B4E6-84A589A5B436}"/>
              </a:ext>
            </a:extLst>
          </p:cNvPr>
          <p:cNvSpPr/>
          <p:nvPr/>
        </p:nvSpPr>
        <p:spPr>
          <a:xfrm>
            <a:off x="596351" y="2396750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BE285-3920-4350-9AC5-1D0AABFFB7BB}"/>
              </a:ext>
            </a:extLst>
          </p:cNvPr>
          <p:cNvSpPr/>
          <p:nvPr/>
        </p:nvSpPr>
        <p:spPr>
          <a:xfrm>
            <a:off x="5411622" y="240810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D4B68-4C6A-4B4B-9604-6CD21C5708AB}"/>
              </a:ext>
            </a:extLst>
          </p:cNvPr>
          <p:cNvSpPr/>
          <p:nvPr/>
        </p:nvSpPr>
        <p:spPr>
          <a:xfrm>
            <a:off x="7615418" y="2419469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F344C-EE8C-4530-BE4A-06BC93015DC5}"/>
              </a:ext>
            </a:extLst>
          </p:cNvPr>
          <p:cNvSpPr/>
          <p:nvPr/>
        </p:nvSpPr>
        <p:spPr>
          <a:xfrm>
            <a:off x="10171047" y="2419468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F6282-5FDE-4D5E-80EE-41BEBCB9843F}"/>
              </a:ext>
            </a:extLst>
          </p:cNvPr>
          <p:cNvSpPr txBox="1"/>
          <p:nvPr/>
        </p:nvSpPr>
        <p:spPr>
          <a:xfrm>
            <a:off x="4963250" y="2060717"/>
            <a:ext cx="231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Embeddings from </a:t>
            </a:r>
            <a:r>
              <a:rPr lang="en-US" sz="1400" b="1" dirty="0"/>
              <a:t>DeepCVA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3467-3377-41D4-AF08-E83CB4E6D5EC}"/>
              </a:ext>
            </a:extLst>
          </p:cNvPr>
          <p:cNvSpPr txBox="1"/>
          <p:nvPr/>
        </p:nvSpPr>
        <p:spPr>
          <a:xfrm>
            <a:off x="7462649" y="2060717"/>
            <a:ext cx="180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</a:t>
            </a:r>
          </a:p>
          <a:p>
            <a:pPr algn="ctr"/>
            <a:r>
              <a:rPr lang="en-US" sz="1400" b="1" dirty="0"/>
              <a:t>DeepCVA</a:t>
            </a:r>
            <a:r>
              <a:rPr lang="en-US" sz="1400" dirty="0"/>
              <a:t> embeddings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DBF07-BE9A-4834-BA12-733E1F4F0612}"/>
              </a:ext>
            </a:extLst>
          </p:cNvPr>
          <p:cNvSpPr txBox="1"/>
          <p:nvPr/>
        </p:nvSpPr>
        <p:spPr>
          <a:xfrm>
            <a:off x="9641579" y="2060717"/>
            <a:ext cx="248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Silhouette plot for Embeddings </a:t>
            </a:r>
          </a:p>
          <a:p>
            <a:pPr algn="ctr"/>
            <a:r>
              <a:rPr lang="en-US" sz="1400" dirty="0"/>
              <a:t>from </a:t>
            </a:r>
            <a:r>
              <a:rPr lang="en-US" sz="1400" b="1" dirty="0"/>
              <a:t>CAT</a:t>
            </a:r>
            <a:r>
              <a:rPr lang="en-US" sz="1400" dirty="0"/>
              <a:t> and </a:t>
            </a:r>
            <a:r>
              <a:rPr lang="en-US" sz="1400" b="1" dirty="0"/>
              <a:t>DeepCVA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FA291-EB47-454A-A46A-776DC4E3EA10}"/>
              </a:ext>
            </a:extLst>
          </p:cNvPr>
          <p:cNvSpPr/>
          <p:nvPr/>
        </p:nvSpPr>
        <p:spPr>
          <a:xfrm>
            <a:off x="4829164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15E95-4E22-43BE-9048-E01C6E2D030C}"/>
              </a:ext>
            </a:extLst>
          </p:cNvPr>
          <p:cNvSpPr/>
          <p:nvPr/>
        </p:nvSpPr>
        <p:spPr>
          <a:xfrm>
            <a:off x="9641579" y="2058473"/>
            <a:ext cx="2516284" cy="253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82C066-5CD5-4462-B151-B4794724DA87}"/>
              </a:ext>
            </a:extLst>
          </p:cNvPr>
          <p:cNvSpPr txBox="1"/>
          <p:nvPr/>
        </p:nvSpPr>
        <p:spPr>
          <a:xfrm>
            <a:off x="-28620" y="4333037"/>
            <a:ext cx="462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D901A3-68C9-418A-ABA8-C0B3E74F0424}"/>
              </a:ext>
            </a:extLst>
          </p:cNvPr>
          <p:cNvSpPr txBox="1"/>
          <p:nvPr/>
        </p:nvSpPr>
        <p:spPr>
          <a:xfrm>
            <a:off x="4752547" y="4344398"/>
            <a:ext cx="87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DeepCVA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F7E88E-E7D2-46F7-B12B-9560398E9795}"/>
              </a:ext>
            </a:extLst>
          </p:cNvPr>
          <p:cNvSpPr txBox="1"/>
          <p:nvPr/>
        </p:nvSpPr>
        <p:spPr>
          <a:xfrm>
            <a:off x="9587523" y="436143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6601E-178F-49CF-B7EE-23F9595E00D3}"/>
              </a:ext>
            </a:extLst>
          </p:cNvPr>
          <p:cNvSpPr/>
          <p:nvPr/>
        </p:nvSpPr>
        <p:spPr>
          <a:xfrm>
            <a:off x="7523636" y="4439194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5BD4F-55F6-4B1F-90F9-DD1358C00726}"/>
              </a:ext>
            </a:extLst>
          </p:cNvPr>
          <p:cNvSpPr/>
          <p:nvPr/>
        </p:nvSpPr>
        <p:spPr>
          <a:xfrm>
            <a:off x="10092324" y="4455139"/>
            <a:ext cx="1823875" cy="116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7F4F05-77FE-4270-A521-9E8C612E1DAA}"/>
              </a:ext>
            </a:extLst>
          </p:cNvPr>
          <p:cNvSpPr/>
          <p:nvPr/>
        </p:nvSpPr>
        <p:spPr>
          <a:xfrm>
            <a:off x="2669514" y="4439692"/>
            <a:ext cx="1987826" cy="15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1C579-1F00-43F4-9A26-3CBD2F8A0905}"/>
              </a:ext>
            </a:extLst>
          </p:cNvPr>
          <p:cNvSpPr txBox="1"/>
          <p:nvPr/>
        </p:nvSpPr>
        <p:spPr>
          <a:xfrm>
            <a:off x="3333305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765EA-575E-47FB-9FFB-85C49A1585B0}"/>
              </a:ext>
            </a:extLst>
          </p:cNvPr>
          <p:cNvSpPr txBox="1"/>
          <p:nvPr/>
        </p:nvSpPr>
        <p:spPr>
          <a:xfrm>
            <a:off x="5931428" y="430791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CBBBA-52E5-430A-A2AD-F0CA0FEA8EB7}"/>
              </a:ext>
            </a:extLst>
          </p:cNvPr>
          <p:cNvSpPr txBox="1"/>
          <p:nvPr/>
        </p:nvSpPr>
        <p:spPr>
          <a:xfrm>
            <a:off x="8169918" y="429417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48DBC-7618-4353-99F2-8FDB8297AB24}"/>
              </a:ext>
            </a:extLst>
          </p:cNvPr>
          <p:cNvSpPr txBox="1"/>
          <p:nvPr/>
        </p:nvSpPr>
        <p:spPr>
          <a:xfrm>
            <a:off x="10929303" y="42828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2052-FE3C-4066-8864-2825F8757568}"/>
              </a:ext>
            </a:extLst>
          </p:cNvPr>
          <p:cNvSpPr/>
          <p:nvPr/>
        </p:nvSpPr>
        <p:spPr>
          <a:xfrm>
            <a:off x="477561" y="2380280"/>
            <a:ext cx="1681133" cy="180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6434E-39BD-4646-885B-265FF0C596ED}"/>
              </a:ext>
            </a:extLst>
          </p:cNvPr>
          <p:cNvSpPr txBox="1"/>
          <p:nvPr/>
        </p:nvSpPr>
        <p:spPr>
          <a:xfrm>
            <a:off x="21099" y="2043915"/>
            <a:ext cx="2419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Embeddings produced by </a:t>
            </a:r>
            <a:r>
              <a:rPr lang="en-US" sz="1400" b="1" dirty="0"/>
              <a:t>CAT</a:t>
            </a:r>
          </a:p>
          <a:p>
            <a:pPr algn="ctr"/>
            <a:r>
              <a:rPr lang="en-US" sz="1400" dirty="0"/>
              <a:t>for commits w.r.t. two classes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4D89CC-5933-45CE-9A7B-D8C4DF24BC5C}"/>
              </a:ext>
            </a:extLst>
          </p:cNvPr>
          <p:cNvSpPr txBox="1"/>
          <p:nvPr/>
        </p:nvSpPr>
        <p:spPr>
          <a:xfrm>
            <a:off x="1141636" y="4301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FA598A-9184-4B95-B565-85ED471C2187}"/>
              </a:ext>
            </a:extLst>
          </p:cNvPr>
          <p:cNvSpPr/>
          <p:nvPr/>
        </p:nvSpPr>
        <p:spPr>
          <a:xfrm>
            <a:off x="39760" y="2060717"/>
            <a:ext cx="4739568" cy="25317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15211-060C-40E0-91EE-20B847A81943}"/>
              </a:ext>
            </a:extLst>
          </p:cNvPr>
          <p:cNvSpPr/>
          <p:nvPr/>
        </p:nvSpPr>
        <p:spPr>
          <a:xfrm>
            <a:off x="2787374" y="2413881"/>
            <a:ext cx="1425556" cy="147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B10E0-A6CE-41FD-BEF2-FB7C47AEC83D}"/>
              </a:ext>
            </a:extLst>
          </p:cNvPr>
          <p:cNvSpPr txBox="1"/>
          <p:nvPr/>
        </p:nvSpPr>
        <p:spPr>
          <a:xfrm>
            <a:off x="2726669" y="2061307"/>
            <a:ext cx="154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Silhouette plot for </a:t>
            </a:r>
          </a:p>
          <a:p>
            <a:r>
              <a:rPr lang="en-US" sz="1400" b="1" dirty="0"/>
              <a:t>CAT</a:t>
            </a:r>
            <a:r>
              <a:rPr lang="en-US" sz="1400" dirty="0"/>
              <a:t> embeddings</a:t>
            </a:r>
          </a:p>
        </p:txBody>
      </p:sp>
    </p:spTree>
    <p:extLst>
      <p:ext uri="{BB962C8B-B14F-4D97-AF65-F5344CB8AC3E}">
        <p14:creationId xmlns:p14="http://schemas.microsoft.com/office/powerpoint/2010/main" val="1193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1187</Words>
  <Application>Microsoft Office PowerPoint</Application>
  <PresentationFormat>Widescreen</PresentationFormat>
  <Paragraphs>509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Schoolbook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153</cp:revision>
  <dcterms:created xsi:type="dcterms:W3CDTF">2022-03-03T21:14:55Z</dcterms:created>
  <dcterms:modified xsi:type="dcterms:W3CDTF">2023-11-02T16:56:27Z</dcterms:modified>
</cp:coreProperties>
</file>