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3"/>
  </p:sldMasterIdLst>
  <p:sldIdLst>
    <p:sldId id="256" r:id="rId4"/>
    <p:sldId id="257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C0C60D-DB20-47A6-8D90-3CCB5EEE5DF3}" v="26" dt="2023-06-07T15:47:05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2.xml"/><Relationship Id="rId10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Quang Vu 20204624" userId="S::vu.lq204624@sis.hust.edu.vn::1c36916f-2733-4aae-b44b-009436af0f68" providerId="AD" clId="Web-{A2C0C60D-DB20-47A6-8D90-3CCB5EEE5DF3}"/>
    <pc:docChg chg="modSld">
      <pc:chgData name="Le Quang Vu 20204624" userId="S::vu.lq204624@sis.hust.edu.vn::1c36916f-2733-4aae-b44b-009436af0f68" providerId="AD" clId="Web-{A2C0C60D-DB20-47A6-8D90-3CCB5EEE5DF3}" dt="2023-06-07T15:47:05.697" v="19"/>
      <pc:docMkLst>
        <pc:docMk/>
      </pc:docMkLst>
      <pc:sldChg chg="modSp">
        <pc:chgData name="Le Quang Vu 20204624" userId="S::vu.lq204624@sis.hust.edu.vn::1c36916f-2733-4aae-b44b-009436af0f68" providerId="AD" clId="Web-{A2C0C60D-DB20-47A6-8D90-3CCB5EEE5DF3}" dt="2023-06-07T15:47:05.697" v="19"/>
        <pc:sldMkLst>
          <pc:docMk/>
          <pc:sldMk cId="0" sldId="257"/>
        </pc:sldMkLst>
        <pc:graphicFrameChg chg="mod modGraphic">
          <ac:chgData name="Le Quang Vu 20204624" userId="S::vu.lq204624@sis.hust.edu.vn::1c36916f-2733-4aae-b44b-009436af0f68" providerId="AD" clId="Web-{A2C0C60D-DB20-47A6-8D90-3CCB5EEE5DF3}" dt="2023-06-07T15:47:05.697" v="19"/>
          <ac:graphicFrameMkLst>
            <pc:docMk/>
            <pc:sldMk cId="0" sldId="257"/>
            <ac:graphicFrameMk id="45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EFB95E0-398F-480A-B02F-25E8EC3EFF6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283527F-CFEB-4E54-BEA5-5911EDA4328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9583F92-8634-4AD5-B6BD-2B0A46D1713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24377AF-EC40-4490-8C65-A7B83CDE505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FB9B29C-2C7C-4C77-B7DF-26F4E0C61912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24CD046-5064-4EAE-9ED4-ADA80315174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DF214CE-DA6E-43EF-937C-A7463BF48A1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87592D9-DFA4-4E7F-B97C-22DE5589512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E5ED219-16A5-4DEB-96D0-3A451B38A58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17FDECE-567D-4E2C-85D4-10ADFBD60B9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B17C5FA-6724-4E4A-B7A0-23346F7265D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254CBCE-5ADF-459E-9416-6698DAC547E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2B84150-5BDA-4330-BF06-5761B5AB7DFE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03760" y="141120"/>
            <a:ext cx="11813760" cy="53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70C0"/>
                </a:solidFill>
                <a:latin typeface="Arial"/>
                <a:ea typeface="Arial"/>
              </a:rPr>
              <a:t>MAX-DISTANCE SUB-SEQUENCE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203760" y="746280"/>
            <a:ext cx="11813760" cy="5868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Given N elements (2≤ N ≤100,000) on a straight line at positions x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,…, x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n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(0≤ x ≤1,000,000,000)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The distance of a subset of N elements is defined to be the minimum distance between two elements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Find the subset of N given elements containing exactly C elements such that the distance is maximal.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Input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The first line contains a positive integer T (1 &lt;= T &lt;= 20) which is the number of test cases.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Subsequent lines are T test cases with the following format: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Line 1: Two space-separated integers: N and C 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Lines 2: contains x</a:t>
            </a:r>
            <a:r>
              <a:rPr lang="en-US" sz="1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, x</a:t>
            </a:r>
            <a:r>
              <a:rPr lang="en-US" sz="1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 , . . , x</a:t>
            </a:r>
            <a:r>
              <a:rPr lang="en-US" sz="1600" b="0" strike="noStrike" spc="-1" baseline="-25000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Output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For each test case output one integer: the distance of the subset found.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Google Shape;86;p1"/>
          <p:cNvSpPr/>
          <p:nvPr/>
        </p:nvSpPr>
        <p:spPr>
          <a:xfrm>
            <a:off x="203760" y="597240"/>
            <a:ext cx="1181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03760" y="141120"/>
            <a:ext cx="11813760" cy="53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70C0"/>
                </a:solidFill>
                <a:latin typeface="Arial"/>
                <a:ea typeface="Arial"/>
              </a:rPr>
              <a:t>MAX-DISTANCE SUB-SEQUENCE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5" name="Google Shape;92;p2"/>
          <p:cNvGraphicFramePr/>
          <p:nvPr>
            <p:extLst>
              <p:ext uri="{D42A27DB-BD31-4B8C-83A1-F6EECF244321}">
                <p14:modId xmlns:p14="http://schemas.microsoft.com/office/powerpoint/2010/main" val="1955199871"/>
              </p:ext>
            </p:extLst>
          </p:nvPr>
        </p:nvGraphicFramePr>
        <p:xfrm>
          <a:off x="852840" y="1696858"/>
          <a:ext cx="10394730" cy="1955760"/>
        </p:xfrm>
        <a:graphic>
          <a:graphicData uri="http://schemas.openxmlformats.org/drawingml/2006/table">
            <a:tbl>
              <a:tblPr/>
              <a:tblGrid>
                <a:gridCol w="513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stdin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stdout</a:t>
                      </a:r>
                      <a:endParaRPr lang="en-US" sz="1800" b="0" strike="noStrike" spc="-1" dirty="0" err="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1 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5 3 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1 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2 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8 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4 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Google Shape;93;p2"/>
          <p:cNvSpPr/>
          <p:nvPr/>
        </p:nvSpPr>
        <p:spPr>
          <a:xfrm>
            <a:off x="203760" y="597240"/>
            <a:ext cx="1181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Google Shape;94;p2"/>
          <p:cNvSpPr/>
          <p:nvPr/>
        </p:nvSpPr>
        <p:spPr>
          <a:xfrm>
            <a:off x="203760" y="746280"/>
            <a:ext cx="4151160" cy="39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Example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E42AA03DCBA743A0A156255DC76C32" ma:contentTypeVersion="9" ma:contentTypeDescription="Create a new document." ma:contentTypeScope="" ma:versionID="026a49ec6f43f4ca0842929c379d7c5e">
  <xsd:schema xmlns:xsd="http://www.w3.org/2001/XMLSchema" xmlns:xs="http://www.w3.org/2001/XMLSchema" xmlns:p="http://schemas.microsoft.com/office/2006/metadata/properties" xmlns:ns2="2600af32-e44d-43d0-823c-9733d8c0517c" xmlns:ns3="cb7d22fc-1547-4c4a-9cd6-a0a99640e3a9" targetNamespace="http://schemas.microsoft.com/office/2006/metadata/properties" ma:root="true" ma:fieldsID="6e8a0ebdc4c61f841852bf780c180765" ns2:_="" ns3:_="">
    <xsd:import namespace="2600af32-e44d-43d0-823c-9733d8c0517c"/>
    <xsd:import namespace="cb7d22fc-1547-4c4a-9cd6-a0a99640e3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00af32-e44d-43d0-823c-9733d8c051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546fe6cf-c6c6-432e-bc3b-e1a865b285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7d22fc-1547-4c4a-9cd6-a0a99640e3a9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23fa4d66-5e7e-4b24-8519-975cdac92f6c}" ma:internalName="TaxCatchAll" ma:showField="CatchAllData" ma:web="cb7d22fc-1547-4c4a-9cd6-a0a99640e3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B650CC-5333-49D4-87CF-0AF47831E9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00af32-e44d-43d0-823c-9733d8c0517c"/>
    <ds:schemaRef ds:uri="cb7d22fc-1547-4c4a-9cd6-a0a99640e3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7211E3-C2F0-4882-B56F-02EAE429DE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Màn hình rộng</PresentationFormat>
  <Slides>2</Slides>
  <Notes>0</Notes>
  <HiddenSlides>0</HiddenSlide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2</vt:i4>
      </vt:variant>
    </vt:vector>
  </HeadingPairs>
  <TitlesOfParts>
    <vt:vector size="3" baseType="lpstr">
      <vt:lpstr>Office Theme</vt:lpstr>
      <vt:lpstr>MAX-DISTANCE SUB-SEQUENCE</vt:lpstr>
      <vt:lpstr>MAX-DISTANCE SUB-SEQUENCE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MAX-DISTANCE SUB-SEQUENCE</dc:title>
  <dc:subject/>
  <dc:creator>Pham Quang Dung</dc:creator>
  <dc:description/>
  <cp:lastModifiedBy/>
  <cp:revision>7</cp:revision>
  <dcterms:created xsi:type="dcterms:W3CDTF">2022-07-31T08:27:20Z</dcterms:created>
  <dcterms:modified xsi:type="dcterms:W3CDTF">2023-06-07T15:47:15Z</dcterms:modified>
  <dc:language>en-US</dc:language>
</cp:coreProperties>
</file>