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A7431-54BF-4DC5-A070-665B94E92DF5}" v="6" dt="2023-06-01T04:13:57.223"/>
    <p1510:client id="{6BED7A83-844B-48F2-985D-696E2580B482}" v="7" dt="2023-06-01T02:29:22.277"/>
    <p1510:client id="{C02E6166-7F6B-4DAF-BFB3-552FF80F2C15}" v="1" dt="2023-06-01T03:11:27.062"/>
    <p1510:client id="{E5FFC3C7-7ADD-CB6D-BE29-0AAABB41AA16}" v="1" dt="2023-06-01T03:37:09.863"/>
    <p1510:client id="{EC7B8828-C581-41E7-B803-F8CAD0C3878F}" v="1" dt="2023-06-07T15:48:00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Anh Vu 20204707" userId="S::vu.na204707@sis.hust.edu.vn::944c2305-e8a1-4a2e-b4cf-68f5ff8b05a4" providerId="AD" clId="Web-{C02E6166-7F6B-4DAF-BFB3-552FF80F2C15}"/>
    <pc:docChg chg="modSld">
      <pc:chgData name="Nguyen Anh Vu 20204707" userId="S::vu.na204707@sis.hust.edu.vn::944c2305-e8a1-4a2e-b4cf-68f5ff8b05a4" providerId="AD" clId="Web-{C02E6166-7F6B-4DAF-BFB3-552FF80F2C15}" dt="2023-06-01T03:11:27.062" v="0"/>
      <pc:docMkLst>
        <pc:docMk/>
      </pc:docMkLst>
      <pc:sldChg chg="modSp">
        <pc:chgData name="Nguyen Anh Vu 20204707" userId="S::vu.na204707@sis.hust.edu.vn::944c2305-e8a1-4a2e-b4cf-68f5ff8b05a4" providerId="AD" clId="Web-{C02E6166-7F6B-4DAF-BFB3-552FF80F2C15}" dt="2023-06-01T03:11:27.062" v="0"/>
        <pc:sldMkLst>
          <pc:docMk/>
          <pc:sldMk cId="0" sldId="257"/>
        </pc:sldMkLst>
        <pc:graphicFrameChg chg="mod modGraphic">
          <ac:chgData name="Nguyen Anh Vu 20204707" userId="S::vu.na204707@sis.hust.edu.vn::944c2305-e8a1-4a2e-b4cf-68f5ff8b05a4" providerId="AD" clId="Web-{C02E6166-7F6B-4DAF-BFB3-552FF80F2C15}" dt="2023-06-01T03:11:27.062" v="0"/>
          <ac:graphicFrameMkLst>
            <pc:docMk/>
            <pc:sldMk cId="0" sldId="257"/>
            <ac:graphicFrameMk id="45" creationId="{00000000-0000-0000-0000-000000000000}"/>
          </ac:graphicFrameMkLst>
        </pc:graphicFrameChg>
      </pc:sldChg>
    </pc:docChg>
  </pc:docChgLst>
  <pc:docChgLst>
    <pc:chgData name="Tran Quang Tien 20200540" userId="S::tien.tq200540@sis.hust.edu.vn::6480842c-bc82-468d-bed4-df89232bcbe1" providerId="AD" clId="Web-{50AA7431-54BF-4DC5-A070-665B94E92DF5}"/>
    <pc:docChg chg="modSld">
      <pc:chgData name="Tran Quang Tien 20200540" userId="S::tien.tq200540@sis.hust.edu.vn::6480842c-bc82-468d-bed4-df89232bcbe1" providerId="AD" clId="Web-{50AA7431-54BF-4DC5-A070-665B94E92DF5}" dt="2023-06-01T04:09:31.296" v="0"/>
      <pc:docMkLst>
        <pc:docMk/>
      </pc:docMkLst>
      <pc:sldChg chg="modSp">
        <pc:chgData name="Tran Quang Tien 20200540" userId="S::tien.tq200540@sis.hust.edu.vn::6480842c-bc82-468d-bed4-df89232bcbe1" providerId="AD" clId="Web-{50AA7431-54BF-4DC5-A070-665B94E92DF5}" dt="2023-06-01T04:09:31.296" v="0"/>
        <pc:sldMkLst>
          <pc:docMk/>
          <pc:sldMk cId="0" sldId="257"/>
        </pc:sldMkLst>
        <pc:graphicFrameChg chg="mod modGraphic">
          <ac:chgData name="Tran Quang Tien 20200540" userId="S::tien.tq200540@sis.hust.edu.vn::6480842c-bc82-468d-bed4-df89232bcbe1" providerId="AD" clId="Web-{50AA7431-54BF-4DC5-A070-665B94E92DF5}" dt="2023-06-01T04:09:31.296" v="0"/>
          <ac:graphicFrameMkLst>
            <pc:docMk/>
            <pc:sldMk cId="0" sldId="257"/>
            <ac:graphicFrameMk id="45" creationId="{00000000-0000-0000-0000-000000000000}"/>
          </ac:graphicFrameMkLst>
        </pc:graphicFrameChg>
      </pc:sldChg>
    </pc:docChg>
  </pc:docChgLst>
  <pc:docChgLst>
    <pc:chgData name="Nguyen Tien Duc 20200172" userId="S::duc.nt200172@sis.hust.edu.vn::a1a52ef3-3ddb-4ab0-be59-c4d8c467991a" providerId="AD" clId="Web-{EC7B8828-C581-41E7-B803-F8CAD0C3878F}"/>
    <pc:docChg chg="modSld">
      <pc:chgData name="Nguyen Tien Duc 20200172" userId="S::duc.nt200172@sis.hust.edu.vn::a1a52ef3-3ddb-4ab0-be59-c4d8c467991a" providerId="AD" clId="Web-{EC7B8828-C581-41E7-B803-F8CAD0C3878F}" dt="2023-06-07T15:48:00.596" v="0"/>
      <pc:docMkLst>
        <pc:docMk/>
      </pc:docMkLst>
      <pc:sldChg chg="modSp">
        <pc:chgData name="Nguyen Tien Duc 20200172" userId="S::duc.nt200172@sis.hust.edu.vn::a1a52ef3-3ddb-4ab0-be59-c4d8c467991a" providerId="AD" clId="Web-{EC7B8828-C581-41E7-B803-F8CAD0C3878F}" dt="2023-06-07T15:48:00.596" v="0"/>
        <pc:sldMkLst>
          <pc:docMk/>
          <pc:sldMk cId="0" sldId="257"/>
        </pc:sldMkLst>
        <pc:graphicFrameChg chg="modGraphic">
          <ac:chgData name="Nguyen Tien Duc 20200172" userId="S::duc.nt200172@sis.hust.edu.vn::a1a52ef3-3ddb-4ab0-be59-c4d8c467991a" providerId="AD" clId="Web-{EC7B8828-C581-41E7-B803-F8CAD0C3878F}" dt="2023-06-07T15:48:00.596" v="0"/>
          <ac:graphicFrameMkLst>
            <pc:docMk/>
            <pc:sldMk cId="0" sldId="257"/>
            <ac:graphicFrameMk id="45" creationId="{00000000-0000-0000-0000-000000000000}"/>
          </ac:graphicFrameMkLst>
        </pc:graphicFrameChg>
      </pc:sldChg>
    </pc:docChg>
  </pc:docChgLst>
  <pc:docChgLst>
    <pc:chgData name="NGUYEN TAN THANH 20194676" userId="S::thanh.nt194676@sis.hust.edu.vn::bbc9474c-cb32-43cf-af25-c88dee5728ba" providerId="AD" clId="Web-{6BED7A83-844B-48F2-985D-696E2580B482}"/>
    <pc:docChg chg="modSld">
      <pc:chgData name="NGUYEN TAN THANH 20194676" userId="S::thanh.nt194676@sis.hust.edu.vn::bbc9474c-cb32-43cf-af25-c88dee5728ba" providerId="AD" clId="Web-{6BED7A83-844B-48F2-985D-696E2580B482}" dt="2023-06-01T02:29:19.902" v="1"/>
      <pc:docMkLst>
        <pc:docMk/>
      </pc:docMkLst>
      <pc:sldChg chg="modSp">
        <pc:chgData name="NGUYEN TAN THANH 20194676" userId="S::thanh.nt194676@sis.hust.edu.vn::bbc9474c-cb32-43cf-af25-c88dee5728ba" providerId="AD" clId="Web-{6BED7A83-844B-48F2-985D-696E2580B482}" dt="2023-06-01T02:29:19.902" v="1"/>
        <pc:sldMkLst>
          <pc:docMk/>
          <pc:sldMk cId="0" sldId="257"/>
        </pc:sldMkLst>
        <pc:graphicFrameChg chg="mod modGraphic">
          <ac:chgData name="NGUYEN TAN THANH 20194676" userId="S::thanh.nt194676@sis.hust.edu.vn::bbc9474c-cb32-43cf-af25-c88dee5728ba" providerId="AD" clId="Web-{6BED7A83-844B-48F2-985D-696E2580B482}" dt="2023-06-01T02:29:19.902" v="1"/>
          <ac:graphicFrameMkLst>
            <pc:docMk/>
            <pc:sldMk cId="0" sldId="257"/>
            <ac:graphicFrameMk id="45" creationId="{00000000-0000-0000-0000-000000000000}"/>
          </ac:graphicFrameMkLst>
        </pc:graphicFrameChg>
      </pc:sldChg>
    </pc:docChg>
  </pc:docChgLst>
  <pc:docChgLst>
    <pc:chgData name="Nguyen Phu Dung 20204533" userId="S::dung.np204533@sis.hust.edu.vn::36097b12-c6b1-47a1-9b1a-7d3bf1d5b6bd" providerId="AD" clId="Web-{E5FFC3C7-7ADD-CB6D-BE29-0AAABB41AA16}"/>
    <pc:docChg chg="modSld">
      <pc:chgData name="Nguyen Phu Dung 20204533" userId="S::dung.np204533@sis.hust.edu.vn::36097b12-c6b1-47a1-9b1a-7d3bf1d5b6bd" providerId="AD" clId="Web-{E5FFC3C7-7ADD-CB6D-BE29-0AAABB41AA16}" dt="2023-06-01T03:37:09.863" v="0"/>
      <pc:docMkLst>
        <pc:docMk/>
      </pc:docMkLst>
      <pc:sldChg chg="modSp">
        <pc:chgData name="Nguyen Phu Dung 20204533" userId="S::dung.np204533@sis.hust.edu.vn::36097b12-c6b1-47a1-9b1a-7d3bf1d5b6bd" providerId="AD" clId="Web-{E5FFC3C7-7ADD-CB6D-BE29-0AAABB41AA16}" dt="2023-06-01T03:37:09.863" v="0"/>
        <pc:sldMkLst>
          <pc:docMk/>
          <pc:sldMk cId="0" sldId="257"/>
        </pc:sldMkLst>
        <pc:graphicFrameChg chg="mod modGraphic">
          <ac:chgData name="Nguyen Phu Dung 20204533" userId="S::dung.np204533@sis.hust.edu.vn::36097b12-c6b1-47a1-9b1a-7d3bf1d5b6bd" providerId="AD" clId="Web-{E5FFC3C7-7ADD-CB6D-BE29-0AAABB41AA16}" dt="2023-06-01T03:37:09.863" v="0"/>
          <ac:graphicFrameMkLst>
            <pc:docMk/>
            <pc:sldMk cId="0" sldId="257"/>
            <ac:graphicFrameMk id="4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709046-2449-4A91-8533-1979C675D8C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7E206B-71F7-47B6-A974-944E02E1A45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09A50F-42C1-4313-A1FA-596620296C8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AAA216-D1C9-42AB-BE9D-AEFEC2BF6A2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4B40C75-93DC-49FF-861D-E2E0DB4CEAE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F00E75E-AF99-42BE-BFE2-E54C060A7C4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03AEE10-AACA-4270-8533-AB9BB2D257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19BAADC-BE7A-4100-9FB6-7062D4D1F11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DC1629-A02A-4F97-A3E0-69F82B59A0C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D20438-48CF-4A37-A6F6-31B9CDE359A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74526B-89E2-4A0F-B83C-7702ADA1816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68DD63-93F1-47B3-9A00-4632EE79B8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469C85F-9820-4F98-8B94-B188FF489CF7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03760" y="141120"/>
            <a:ext cx="11813760" cy="53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  <a:ea typeface="Arial"/>
              </a:rPr>
              <a:t>CBUS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203760" y="746280"/>
            <a:ext cx="11813760" cy="5868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There are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passengers 1, 2, …,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. The passenger i want to travel from point i to point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i + 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(i = 1,2,…,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). There is a bus located at point 0 and has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places for transporting the passengers (it means at any time, there are at most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passengers on the bus). You are given the distance matrix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in which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(i,j) is the traveling distance from point i to point j (i, j = 0,1,…, 2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). Compute the shortest route for the bus, serving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passengers and coming back to point 0.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Input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Line 1 contains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(1 ≤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≤11,1 ≤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≤10)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Line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+1 (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= 1, 2,…, 2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+1) contains the (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i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− 1)</a:t>
            </a:r>
            <a:r>
              <a:rPr lang="en-US" sz="18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th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line of the matrix c (rows and columns are indexed from 0, 1, 2,.., 2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).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Output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Unique line contains the length of the shortest route.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114480">
              <a:lnSpc>
                <a:spcPct val="9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86;p1"/>
          <p:cNvSpPr/>
          <p:nvPr/>
        </p:nvSpPr>
        <p:spPr>
          <a:xfrm>
            <a:off x="203760" y="597240"/>
            <a:ext cx="1181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03760" y="141120"/>
            <a:ext cx="11813760" cy="53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  <a:ea typeface="Arial"/>
              </a:rPr>
              <a:t>CBUS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5" name="Google Shape;92;p2"/>
          <p:cNvGraphicFramePr/>
          <p:nvPr>
            <p:extLst>
              <p:ext uri="{D42A27DB-BD31-4B8C-83A1-F6EECF244321}">
                <p14:modId xmlns:p14="http://schemas.microsoft.com/office/powerpoint/2010/main" val="56065811"/>
              </p:ext>
            </p:extLst>
          </p:nvPr>
        </p:nvGraphicFramePr>
        <p:xfrm>
          <a:off x="1042147" y="1692088"/>
          <a:ext cx="10300446" cy="2197040"/>
        </p:xfrm>
        <a:graphic>
          <a:graphicData uri="http://schemas.openxmlformats.org/drawingml/2006/table">
            <a:tbl>
              <a:tblPr/>
              <a:tblGrid>
                <a:gridCol w="5042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stdin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stdout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3  2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0  8  5  1  10  5  9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9  0  5  6  6  2  8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2  2  0  3  8  7  2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5  3  4  0  3  2  7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9  6  8  7  0  9  10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3  8  10  6  5  0  2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3  4  4  5  2  2  0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Google Shape;93;p2"/>
          <p:cNvSpPr/>
          <p:nvPr/>
        </p:nvSpPr>
        <p:spPr>
          <a:xfrm>
            <a:off x="203760" y="597240"/>
            <a:ext cx="1181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Google Shape;94;p2"/>
          <p:cNvSpPr/>
          <p:nvPr/>
        </p:nvSpPr>
        <p:spPr>
          <a:xfrm>
            <a:off x="203760" y="746280"/>
            <a:ext cx="4235040" cy="586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E42AA03DCBA743A0A156255DC76C32" ma:contentTypeVersion="9" ma:contentTypeDescription="Create a new document." ma:contentTypeScope="" ma:versionID="026a49ec6f43f4ca0842929c379d7c5e">
  <xsd:schema xmlns:xsd="http://www.w3.org/2001/XMLSchema" xmlns:xs="http://www.w3.org/2001/XMLSchema" xmlns:p="http://schemas.microsoft.com/office/2006/metadata/properties" xmlns:ns2="2600af32-e44d-43d0-823c-9733d8c0517c" xmlns:ns3="cb7d22fc-1547-4c4a-9cd6-a0a99640e3a9" targetNamespace="http://schemas.microsoft.com/office/2006/metadata/properties" ma:root="true" ma:fieldsID="6e8a0ebdc4c61f841852bf780c180765" ns2:_="" ns3:_="">
    <xsd:import namespace="2600af32-e44d-43d0-823c-9733d8c0517c"/>
    <xsd:import namespace="cb7d22fc-1547-4c4a-9cd6-a0a99640e3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00af32-e44d-43d0-823c-9733d8c051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d22fc-1547-4c4a-9cd6-a0a99640e3a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3fa4d66-5e7e-4b24-8519-975cdac92f6c}" ma:internalName="TaxCatchAll" ma:showField="CatchAllData" ma:web="cb7d22fc-1547-4c4a-9cd6-a0a99640e3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00af32-e44d-43d0-823c-9733d8c0517c">
      <Terms xmlns="http://schemas.microsoft.com/office/infopath/2007/PartnerControls"/>
    </lcf76f155ced4ddcb4097134ff3c332f>
    <TaxCatchAll xmlns="cb7d22fc-1547-4c4a-9cd6-a0a99640e3a9" xsi:nil="true"/>
  </documentManagement>
</p:properties>
</file>

<file path=customXml/itemProps1.xml><?xml version="1.0" encoding="utf-8"?>
<ds:datastoreItem xmlns:ds="http://schemas.openxmlformats.org/officeDocument/2006/customXml" ds:itemID="{7B038667-C9A6-4822-B334-E066368000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3C050D-E213-4A0F-B8C9-23F3A8E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00af32-e44d-43d0-823c-9733d8c0517c"/>
    <ds:schemaRef ds:uri="cb7d22fc-1547-4c4a-9cd6-a0a99640e3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853699-AB6C-48D8-88D1-9A2A6E4F3322}">
  <ds:schemaRefs>
    <ds:schemaRef ds:uri="http://schemas.microsoft.com/office/2006/metadata/properties"/>
    <ds:schemaRef ds:uri="http://schemas.microsoft.com/office/infopath/2007/PartnerControls"/>
    <ds:schemaRef ds:uri="2600af32-e44d-43d0-823c-9733d8c0517c"/>
    <ds:schemaRef ds:uri="cb7d22fc-1547-4c4a-9cd6-a0a99640e3a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CBUS</vt:lpstr>
      <vt:lpstr>CBUS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CBUS</dc:title>
  <dc:subject/>
  <dc:creator>Pham Quang Dung</dc:creator>
  <dc:description/>
  <cp:revision>2</cp:revision>
  <dcterms:created xsi:type="dcterms:W3CDTF">2022-07-31T08:27:20Z</dcterms:created>
  <dcterms:modified xsi:type="dcterms:W3CDTF">2023-06-07T15:48:00Z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0x0101008AE42AA03DCBA743A0A156255DC76C32</vt:lpwstr>
  </property>
  <property fmtid="{D5CDD505-2E9C-101B-9397-08002B2CF9AE}" pid="3" name="MediaServiceImageTags">
    <vt:lpwstr/>
  </property>
</Properties>
</file>